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6" r:id="rId2"/>
  </p:sldMasterIdLst>
  <p:notesMasterIdLst>
    <p:notesMasterId r:id="rId4"/>
  </p:notesMasterIdLst>
  <p:sldIdLst>
    <p:sldId id="258" r:id="rId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41"/>
    <p:restoredTop sz="94617"/>
  </p:normalViewPr>
  <p:slideViewPr>
    <p:cSldViewPr snapToGrid="0">
      <p:cViewPr varScale="1">
        <p:scale>
          <a:sx n="153" d="100"/>
          <a:sy n="153" d="100"/>
        </p:scale>
        <p:origin x="1638" y="15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83521B-4DB0-154F-A13E-497BAB0A9574}" type="datetimeFigureOut">
              <a:rPr lang="en-US" smtClean="0"/>
              <a:t>4/7/2021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08EBD-A0AB-A943-92BB-CA3A16F7C76C}" type="slidenum">
              <a:rPr lang="en-US" smtClean="0"/>
              <a:t>‹#›</a:t>
            </a:fld>
            <a:endParaRPr lang="en-US"/>
          </a:p>
        </p:txBody>
      </p:sp>
    </p:spTree>
    <p:extLst>
      <p:ext uri="{BB962C8B-B14F-4D97-AF65-F5344CB8AC3E}">
        <p14:creationId xmlns:p14="http://schemas.microsoft.com/office/powerpoint/2010/main" val="600990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808EBD-A0AB-A943-92BB-CA3A16F7C76C}" type="slidenum">
              <a:rPr lang="en-US" smtClean="0"/>
              <a:t>1</a:t>
            </a:fld>
            <a:endParaRPr lang="en-US"/>
          </a:p>
        </p:txBody>
      </p:sp>
    </p:spTree>
    <p:extLst>
      <p:ext uri="{BB962C8B-B14F-4D97-AF65-F5344CB8AC3E}">
        <p14:creationId xmlns:p14="http://schemas.microsoft.com/office/powerpoint/2010/main" val="3622099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ckgrou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bwMode="auto">
          <a:xfrm>
            <a:off x="6980465" y="-78627"/>
            <a:ext cx="1708131" cy="566694"/>
          </a:xfrm>
          <a:custGeom>
            <a:avLst/>
            <a:gdLst>
              <a:gd name="connsiteX0" fmla="*/ 41563 w 6400800"/>
              <a:gd name="connsiteY0" fmla="*/ 124691 h 8728363"/>
              <a:gd name="connsiteX1" fmla="*/ 41563 w 6400800"/>
              <a:gd name="connsiteY1" fmla="*/ 6691745 h 8728363"/>
              <a:gd name="connsiteX2" fmla="*/ 3158836 w 6400800"/>
              <a:gd name="connsiteY2" fmla="*/ 8728363 h 8728363"/>
              <a:gd name="connsiteX3" fmla="*/ 6400800 w 6400800"/>
              <a:gd name="connsiteY3" fmla="*/ 6650181 h 8728363"/>
              <a:gd name="connsiteX4" fmla="*/ 6359236 w 6400800"/>
              <a:gd name="connsiteY4" fmla="*/ 0 h 8728363"/>
              <a:gd name="connsiteX5" fmla="*/ 0 w 6400800"/>
              <a:gd name="connsiteY5" fmla="*/ 83127 h 8728363"/>
              <a:gd name="connsiteX6" fmla="*/ 0 w 6400800"/>
              <a:gd name="connsiteY6" fmla="*/ 83127 h 8728363"/>
              <a:gd name="connsiteX7" fmla="*/ 41563 w 6400800"/>
              <a:gd name="connsiteY7" fmla="*/ 706581 h 8728363"/>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623454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41564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83127 w 6400800"/>
              <a:gd name="connsiteY7" fmla="*/ 872837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83127 w 6400800"/>
              <a:gd name="connsiteY6" fmla="*/ 872837 h 864523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4156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41563 h 7855526"/>
              <a:gd name="connsiteX0" fmla="*/ 41564 w 6359237"/>
              <a:gd name="connsiteY0" fmla="*/ 0 h 7897090"/>
              <a:gd name="connsiteX1" fmla="*/ 0 w 6359237"/>
              <a:gd name="connsiteY1" fmla="*/ 5860472 h 7897090"/>
              <a:gd name="connsiteX2" fmla="*/ 3117273 w 6359237"/>
              <a:gd name="connsiteY2" fmla="*/ 7897090 h 7897090"/>
              <a:gd name="connsiteX3" fmla="*/ 6359237 w 6359237"/>
              <a:gd name="connsiteY3" fmla="*/ 5818908 h 7897090"/>
              <a:gd name="connsiteX4" fmla="*/ 6317673 w 6359237"/>
              <a:gd name="connsiteY4" fmla="*/ 41564 h 7897090"/>
              <a:gd name="connsiteX5" fmla="*/ 41564 w 6359237"/>
              <a:gd name="connsiteY5" fmla="*/ 0 h 7897090"/>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0 h 7855527"/>
              <a:gd name="connsiteX1" fmla="*/ 0 w 6359237"/>
              <a:gd name="connsiteY1" fmla="*/ 5818909 h 7855527"/>
              <a:gd name="connsiteX2" fmla="*/ 3117273 w 6359237"/>
              <a:gd name="connsiteY2" fmla="*/ 7855527 h 7855527"/>
              <a:gd name="connsiteX3" fmla="*/ 6359237 w 6359237"/>
              <a:gd name="connsiteY3" fmla="*/ 5777345 h 7855527"/>
              <a:gd name="connsiteX4" fmla="*/ 6317673 w 6359237"/>
              <a:gd name="connsiteY4" fmla="*/ 1 h 7855527"/>
              <a:gd name="connsiteX5" fmla="*/ 41564 w 6359237"/>
              <a:gd name="connsiteY5" fmla="*/ 0 h 7855527"/>
              <a:gd name="connsiteX0" fmla="*/ 0 w 6400800"/>
              <a:gd name="connsiteY0" fmla="*/ 41563 h 7855526"/>
              <a:gd name="connsiteX1" fmla="*/ 41563 w 6400800"/>
              <a:gd name="connsiteY1" fmla="*/ 5818908 h 7855526"/>
              <a:gd name="connsiteX2" fmla="*/ 3158836 w 6400800"/>
              <a:gd name="connsiteY2" fmla="*/ 7855526 h 7855526"/>
              <a:gd name="connsiteX3" fmla="*/ 6400800 w 6400800"/>
              <a:gd name="connsiteY3" fmla="*/ 5777344 h 7855526"/>
              <a:gd name="connsiteX4" fmla="*/ 6359236 w 6400800"/>
              <a:gd name="connsiteY4" fmla="*/ 0 h 7855526"/>
              <a:gd name="connsiteX5" fmla="*/ 0 w 6400800"/>
              <a:gd name="connsiteY5" fmla="*/ 41563 h 785552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20049 w 6359237"/>
              <a:gd name="connsiteY0" fmla="*/ 782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20049 w 6359237"/>
              <a:gd name="connsiteY5" fmla="*/ 7823 h 7855526"/>
              <a:gd name="connsiteX0" fmla="*/ 20049 w 6371461"/>
              <a:gd name="connsiteY0" fmla="*/ 0 h 7847703"/>
              <a:gd name="connsiteX1" fmla="*/ 0 w 6371461"/>
              <a:gd name="connsiteY1" fmla="*/ 5811085 h 7847703"/>
              <a:gd name="connsiteX2" fmla="*/ 3117273 w 6371461"/>
              <a:gd name="connsiteY2" fmla="*/ 7847703 h 7847703"/>
              <a:gd name="connsiteX3" fmla="*/ 6359237 w 6371461"/>
              <a:gd name="connsiteY3" fmla="*/ 5769521 h 7847703"/>
              <a:gd name="connsiteX4" fmla="*/ 6371461 w 6371461"/>
              <a:gd name="connsiteY4" fmla="*/ 2935 h 7847703"/>
              <a:gd name="connsiteX5" fmla="*/ 20049 w 6371461"/>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769521 h 7847703"/>
              <a:gd name="connsiteX4" fmla="*/ 6349946 w 6359858"/>
              <a:gd name="connsiteY4" fmla="*/ 13693 h 7847703"/>
              <a:gd name="connsiteX5" fmla="*/ 20049 w 6359858"/>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823309 h 7847703"/>
              <a:gd name="connsiteX4" fmla="*/ 6349946 w 6359858"/>
              <a:gd name="connsiteY4" fmla="*/ 13693 h 7847703"/>
              <a:gd name="connsiteX5" fmla="*/ 20049 w 6359858"/>
              <a:gd name="connsiteY5" fmla="*/ 0 h 7847703"/>
              <a:gd name="connsiteX0" fmla="*/ 20049 w 6359858"/>
              <a:gd name="connsiteY0" fmla="*/ 0 h 7869218"/>
              <a:gd name="connsiteX1" fmla="*/ 0 w 6359858"/>
              <a:gd name="connsiteY1" fmla="*/ 5811085 h 7869218"/>
              <a:gd name="connsiteX2" fmla="*/ 3138788 w 6359858"/>
              <a:gd name="connsiteY2" fmla="*/ 7869218 h 7869218"/>
              <a:gd name="connsiteX3" fmla="*/ 6359237 w 6359858"/>
              <a:gd name="connsiteY3" fmla="*/ 5823309 h 7869218"/>
              <a:gd name="connsiteX4" fmla="*/ 6349946 w 6359858"/>
              <a:gd name="connsiteY4" fmla="*/ 13693 h 7869218"/>
              <a:gd name="connsiteX5" fmla="*/ 20049 w 6359858"/>
              <a:gd name="connsiteY5" fmla="*/ 0 h 7869218"/>
              <a:gd name="connsiteX0" fmla="*/ 0 w 6361324"/>
              <a:gd name="connsiteY0" fmla="*/ 0 h 7858461"/>
              <a:gd name="connsiteX1" fmla="*/ 1466 w 6361324"/>
              <a:gd name="connsiteY1" fmla="*/ 5800328 h 7858461"/>
              <a:gd name="connsiteX2" fmla="*/ 3140254 w 6361324"/>
              <a:gd name="connsiteY2" fmla="*/ 7858461 h 7858461"/>
              <a:gd name="connsiteX3" fmla="*/ 6360703 w 6361324"/>
              <a:gd name="connsiteY3" fmla="*/ 5812552 h 7858461"/>
              <a:gd name="connsiteX4" fmla="*/ 6351412 w 6361324"/>
              <a:gd name="connsiteY4" fmla="*/ 2936 h 7858461"/>
              <a:gd name="connsiteX5" fmla="*/ 0 w 6361324"/>
              <a:gd name="connsiteY5" fmla="*/ 0 h 7858461"/>
              <a:gd name="connsiteX0" fmla="*/ 0 w 6372928"/>
              <a:gd name="connsiteY0" fmla="*/ 0 h 7858461"/>
              <a:gd name="connsiteX1" fmla="*/ 1466 w 6372928"/>
              <a:gd name="connsiteY1" fmla="*/ 580032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372928"/>
              <a:gd name="connsiteY0" fmla="*/ 299879 h 8158340"/>
              <a:gd name="connsiteX1" fmla="*/ 1466 w 6372928"/>
              <a:gd name="connsiteY1" fmla="*/ 6100207 h 8158340"/>
              <a:gd name="connsiteX2" fmla="*/ 3140254 w 6372928"/>
              <a:gd name="connsiteY2" fmla="*/ 8158340 h 8158340"/>
              <a:gd name="connsiteX3" fmla="*/ 6360703 w 6372928"/>
              <a:gd name="connsiteY3" fmla="*/ 6112431 h 8158340"/>
              <a:gd name="connsiteX4" fmla="*/ 6372928 w 6372928"/>
              <a:gd name="connsiteY4" fmla="*/ 50 h 8158340"/>
              <a:gd name="connsiteX5" fmla="*/ 0 w 6372928"/>
              <a:gd name="connsiteY5" fmla="*/ 299879 h 8158340"/>
              <a:gd name="connsiteX0" fmla="*/ 54192 w 6371466"/>
              <a:gd name="connsiteY0" fmla="*/ 12434 h 8158290"/>
              <a:gd name="connsiteX1" fmla="*/ 4 w 6371466"/>
              <a:gd name="connsiteY1" fmla="*/ 6100157 h 8158290"/>
              <a:gd name="connsiteX2" fmla="*/ 3138792 w 6371466"/>
              <a:gd name="connsiteY2" fmla="*/ 8158290 h 8158290"/>
              <a:gd name="connsiteX3" fmla="*/ 6359241 w 6371466"/>
              <a:gd name="connsiteY3" fmla="*/ 6112381 h 8158290"/>
              <a:gd name="connsiteX4" fmla="*/ 6371466 w 6371466"/>
              <a:gd name="connsiteY4" fmla="*/ 0 h 8158290"/>
              <a:gd name="connsiteX5" fmla="*/ 54192 w 6371466"/>
              <a:gd name="connsiteY5" fmla="*/ 12434 h 8158290"/>
              <a:gd name="connsiteX0" fmla="*/ 0 w 6372928"/>
              <a:gd name="connsiteY0" fmla="*/ 38561 h 8158290"/>
              <a:gd name="connsiteX1" fmla="*/ 1466 w 6372928"/>
              <a:gd name="connsiteY1" fmla="*/ 6100157 h 8158290"/>
              <a:gd name="connsiteX2" fmla="*/ 3140254 w 6372928"/>
              <a:gd name="connsiteY2" fmla="*/ 8158290 h 8158290"/>
              <a:gd name="connsiteX3" fmla="*/ 6360703 w 6372928"/>
              <a:gd name="connsiteY3" fmla="*/ 6112381 h 8158290"/>
              <a:gd name="connsiteX4" fmla="*/ 6372928 w 6372928"/>
              <a:gd name="connsiteY4" fmla="*/ 0 h 8158290"/>
              <a:gd name="connsiteX5" fmla="*/ 0 w 6372928"/>
              <a:gd name="connsiteY5" fmla="*/ 38561 h 8158290"/>
              <a:gd name="connsiteX0" fmla="*/ 0 w 6361194"/>
              <a:gd name="connsiteY0" fmla="*/ 30172 h 8149901"/>
              <a:gd name="connsiteX1" fmla="*/ 1466 w 6361194"/>
              <a:gd name="connsiteY1" fmla="*/ 6091768 h 8149901"/>
              <a:gd name="connsiteX2" fmla="*/ 3140254 w 6361194"/>
              <a:gd name="connsiteY2" fmla="*/ 8149901 h 8149901"/>
              <a:gd name="connsiteX3" fmla="*/ 6360703 w 6361194"/>
              <a:gd name="connsiteY3" fmla="*/ 6103992 h 8149901"/>
              <a:gd name="connsiteX4" fmla="*/ 6346122 w 6361194"/>
              <a:gd name="connsiteY4" fmla="*/ 0 h 8149901"/>
              <a:gd name="connsiteX5" fmla="*/ 0 w 6361194"/>
              <a:gd name="connsiteY5" fmla="*/ 30172 h 8149901"/>
              <a:gd name="connsiteX0" fmla="*/ 0 w 6363993"/>
              <a:gd name="connsiteY0" fmla="*/ 21783 h 8141512"/>
              <a:gd name="connsiteX1" fmla="*/ 1466 w 6363993"/>
              <a:gd name="connsiteY1" fmla="*/ 6083379 h 8141512"/>
              <a:gd name="connsiteX2" fmla="*/ 3140254 w 6363993"/>
              <a:gd name="connsiteY2" fmla="*/ 8141512 h 8141512"/>
              <a:gd name="connsiteX3" fmla="*/ 6360703 w 6363993"/>
              <a:gd name="connsiteY3" fmla="*/ 6095603 h 8141512"/>
              <a:gd name="connsiteX4" fmla="*/ 6363993 w 6363993"/>
              <a:gd name="connsiteY4" fmla="*/ 0 h 8141512"/>
              <a:gd name="connsiteX5" fmla="*/ 0 w 6363993"/>
              <a:gd name="connsiteY5" fmla="*/ 21783 h 8141512"/>
              <a:gd name="connsiteX0" fmla="*/ 0 w 6363993"/>
              <a:gd name="connsiteY0" fmla="*/ 5004 h 8141512"/>
              <a:gd name="connsiteX1" fmla="*/ 1466 w 6363993"/>
              <a:gd name="connsiteY1" fmla="*/ 6083379 h 8141512"/>
              <a:gd name="connsiteX2" fmla="*/ 3140254 w 6363993"/>
              <a:gd name="connsiteY2" fmla="*/ 8141512 h 8141512"/>
              <a:gd name="connsiteX3" fmla="*/ 6360703 w 6363993"/>
              <a:gd name="connsiteY3" fmla="*/ 6095603 h 8141512"/>
              <a:gd name="connsiteX4" fmla="*/ 6363993 w 6363993"/>
              <a:gd name="connsiteY4" fmla="*/ 0 h 8141512"/>
              <a:gd name="connsiteX5" fmla="*/ 0 w 6363993"/>
              <a:gd name="connsiteY5" fmla="*/ 5004 h 8141512"/>
              <a:gd name="connsiteX0" fmla="*/ 7490 w 6362548"/>
              <a:gd name="connsiteY0" fmla="*/ 0 h 8153287"/>
              <a:gd name="connsiteX1" fmla="*/ 21 w 6362548"/>
              <a:gd name="connsiteY1" fmla="*/ 6095154 h 8153287"/>
              <a:gd name="connsiteX2" fmla="*/ 3138809 w 6362548"/>
              <a:gd name="connsiteY2" fmla="*/ 8153287 h 8153287"/>
              <a:gd name="connsiteX3" fmla="*/ 6359258 w 6362548"/>
              <a:gd name="connsiteY3" fmla="*/ 6107378 h 8153287"/>
              <a:gd name="connsiteX4" fmla="*/ 6362548 w 6362548"/>
              <a:gd name="connsiteY4" fmla="*/ 11775 h 8153287"/>
              <a:gd name="connsiteX5" fmla="*/ 7490 w 6362548"/>
              <a:gd name="connsiteY5" fmla="*/ 0 h 8153287"/>
              <a:gd name="connsiteX0" fmla="*/ 7490 w 6362548"/>
              <a:gd name="connsiteY0" fmla="*/ 5004 h 8141512"/>
              <a:gd name="connsiteX1" fmla="*/ 21 w 6362548"/>
              <a:gd name="connsiteY1" fmla="*/ 6083379 h 8141512"/>
              <a:gd name="connsiteX2" fmla="*/ 3138809 w 6362548"/>
              <a:gd name="connsiteY2" fmla="*/ 8141512 h 8141512"/>
              <a:gd name="connsiteX3" fmla="*/ 6359258 w 6362548"/>
              <a:gd name="connsiteY3" fmla="*/ 6095603 h 8141512"/>
              <a:gd name="connsiteX4" fmla="*/ 6362548 w 6362548"/>
              <a:gd name="connsiteY4" fmla="*/ 0 h 8141512"/>
              <a:gd name="connsiteX5" fmla="*/ 7490 w 6362548"/>
              <a:gd name="connsiteY5" fmla="*/ 5004 h 8141512"/>
              <a:gd name="connsiteX0" fmla="*/ 7490 w 6362548"/>
              <a:gd name="connsiteY0" fmla="*/ 0 h 8153287"/>
              <a:gd name="connsiteX1" fmla="*/ 21 w 6362548"/>
              <a:gd name="connsiteY1" fmla="*/ 6095154 h 8153287"/>
              <a:gd name="connsiteX2" fmla="*/ 3138809 w 6362548"/>
              <a:gd name="connsiteY2" fmla="*/ 8153287 h 8153287"/>
              <a:gd name="connsiteX3" fmla="*/ 6359258 w 6362548"/>
              <a:gd name="connsiteY3" fmla="*/ 6107378 h 8153287"/>
              <a:gd name="connsiteX4" fmla="*/ 6362548 w 6362548"/>
              <a:gd name="connsiteY4" fmla="*/ 11775 h 8153287"/>
              <a:gd name="connsiteX5" fmla="*/ 7490 w 6362548"/>
              <a:gd name="connsiteY5" fmla="*/ 0 h 8153287"/>
              <a:gd name="connsiteX0" fmla="*/ 7490 w 6377619"/>
              <a:gd name="connsiteY0" fmla="*/ 0 h 8153287"/>
              <a:gd name="connsiteX1" fmla="*/ 21 w 6377619"/>
              <a:gd name="connsiteY1" fmla="*/ 6095154 h 8153287"/>
              <a:gd name="connsiteX2" fmla="*/ 3138809 w 6377619"/>
              <a:gd name="connsiteY2" fmla="*/ 8153287 h 8153287"/>
              <a:gd name="connsiteX3" fmla="*/ 6377128 w 6377619"/>
              <a:gd name="connsiteY3" fmla="*/ 6115768 h 8153287"/>
              <a:gd name="connsiteX4" fmla="*/ 6362548 w 6377619"/>
              <a:gd name="connsiteY4" fmla="*/ 11775 h 8153287"/>
              <a:gd name="connsiteX5" fmla="*/ 7490 w 6377619"/>
              <a:gd name="connsiteY5" fmla="*/ 0 h 8153287"/>
              <a:gd name="connsiteX0" fmla="*/ 7490 w 6377128"/>
              <a:gd name="connsiteY0" fmla="*/ 0 h 8153287"/>
              <a:gd name="connsiteX1" fmla="*/ 21 w 6377128"/>
              <a:gd name="connsiteY1" fmla="*/ 6095154 h 8153287"/>
              <a:gd name="connsiteX2" fmla="*/ 3138809 w 6377128"/>
              <a:gd name="connsiteY2" fmla="*/ 8153287 h 8153287"/>
              <a:gd name="connsiteX3" fmla="*/ 6377128 w 6377128"/>
              <a:gd name="connsiteY3" fmla="*/ 6115768 h 8153287"/>
              <a:gd name="connsiteX4" fmla="*/ 6362548 w 6377128"/>
              <a:gd name="connsiteY4" fmla="*/ 11775 h 8153287"/>
              <a:gd name="connsiteX5" fmla="*/ 7490 w 6377128"/>
              <a:gd name="connsiteY5" fmla="*/ 0 h 815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7128" h="8153287">
                <a:moveTo>
                  <a:pt x="7490" y="0"/>
                </a:moveTo>
                <a:cubicBezTo>
                  <a:pt x="7979" y="1933443"/>
                  <a:pt x="-468" y="4161711"/>
                  <a:pt x="21" y="6095154"/>
                </a:cubicBezTo>
                <a:lnTo>
                  <a:pt x="3138809" y="8153287"/>
                </a:lnTo>
                <a:lnTo>
                  <a:pt x="6377128" y="6115768"/>
                </a:lnTo>
                <a:cubicBezTo>
                  <a:pt x="6354397" y="4201962"/>
                  <a:pt x="6358473" y="1933970"/>
                  <a:pt x="6362548" y="11775"/>
                </a:cubicBezTo>
                <a:lnTo>
                  <a:pt x="7490" y="0"/>
                </a:lnTo>
                <a:close/>
              </a:path>
            </a:pathLst>
          </a:custGeom>
          <a:solidFill>
            <a:srgbClr val="005BBB"/>
          </a:solidFill>
          <a:ln w="9525" cap="flat" cmpd="sng" algn="ctr">
            <a:noFill/>
            <a:prstDash val="solid"/>
            <a:round/>
            <a:headEnd type="none" w="med" len="med"/>
            <a:tailEnd type="none" w="med" len="med"/>
          </a:ln>
          <a:effectLst>
            <a:outerShdw blurRad="215900" sx="102000" sy="102000" algn="ctr" rotWithShape="0">
              <a:prstClr val="black">
                <a:alpha val="32000"/>
              </a:prstClr>
            </a:outerShdw>
          </a:effectLst>
        </p:spPr>
        <p:txBody>
          <a:bodyPr wrap="square" lIns="127000" tIns="127000" rIns="127000" bIns="127000">
            <a:spAutoFit/>
          </a:bodyPr>
          <a:lstStyle/>
          <a:p>
            <a:pPr defTabSz="1219063" eaLnBrk="1" hangingPunct="1">
              <a:defRPr/>
            </a:pPr>
            <a:endParaRPr lang="en-US" sz="2016" dirty="0">
              <a:latin typeface="Arial Narrow" pitchFamily="61" charset="0"/>
            </a:endParaRPr>
          </a:p>
        </p:txBody>
      </p:sp>
      <p:pic>
        <p:nvPicPr>
          <p:cNvPr id="12"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5013" y="262411"/>
            <a:ext cx="1119035" cy="48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12"/>
          <p:cNvSpPr/>
          <p:nvPr userDrawn="1"/>
        </p:nvSpPr>
        <p:spPr bwMode="auto">
          <a:xfrm>
            <a:off x="7121435" y="-122950"/>
            <a:ext cx="1426190" cy="566694"/>
          </a:xfrm>
          <a:custGeom>
            <a:avLst/>
            <a:gdLst>
              <a:gd name="connsiteX0" fmla="*/ 41563 w 6400800"/>
              <a:gd name="connsiteY0" fmla="*/ 124691 h 8728363"/>
              <a:gd name="connsiteX1" fmla="*/ 41563 w 6400800"/>
              <a:gd name="connsiteY1" fmla="*/ 6691745 h 8728363"/>
              <a:gd name="connsiteX2" fmla="*/ 3158836 w 6400800"/>
              <a:gd name="connsiteY2" fmla="*/ 8728363 h 8728363"/>
              <a:gd name="connsiteX3" fmla="*/ 6400800 w 6400800"/>
              <a:gd name="connsiteY3" fmla="*/ 6650181 h 8728363"/>
              <a:gd name="connsiteX4" fmla="*/ 6359236 w 6400800"/>
              <a:gd name="connsiteY4" fmla="*/ 0 h 8728363"/>
              <a:gd name="connsiteX5" fmla="*/ 0 w 6400800"/>
              <a:gd name="connsiteY5" fmla="*/ 83127 h 8728363"/>
              <a:gd name="connsiteX6" fmla="*/ 0 w 6400800"/>
              <a:gd name="connsiteY6" fmla="*/ 83127 h 8728363"/>
              <a:gd name="connsiteX7" fmla="*/ 41563 w 6400800"/>
              <a:gd name="connsiteY7" fmla="*/ 706581 h 8728363"/>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623454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41564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83127 w 6400800"/>
              <a:gd name="connsiteY7" fmla="*/ 872837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83127 w 6400800"/>
              <a:gd name="connsiteY6" fmla="*/ 872837 h 864523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4156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41563 h 7855526"/>
              <a:gd name="connsiteX0" fmla="*/ 41564 w 6359237"/>
              <a:gd name="connsiteY0" fmla="*/ 0 h 7897090"/>
              <a:gd name="connsiteX1" fmla="*/ 0 w 6359237"/>
              <a:gd name="connsiteY1" fmla="*/ 5860472 h 7897090"/>
              <a:gd name="connsiteX2" fmla="*/ 3117273 w 6359237"/>
              <a:gd name="connsiteY2" fmla="*/ 7897090 h 7897090"/>
              <a:gd name="connsiteX3" fmla="*/ 6359237 w 6359237"/>
              <a:gd name="connsiteY3" fmla="*/ 5818908 h 7897090"/>
              <a:gd name="connsiteX4" fmla="*/ 6317673 w 6359237"/>
              <a:gd name="connsiteY4" fmla="*/ 41564 h 7897090"/>
              <a:gd name="connsiteX5" fmla="*/ 41564 w 6359237"/>
              <a:gd name="connsiteY5" fmla="*/ 0 h 7897090"/>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0 h 7855527"/>
              <a:gd name="connsiteX1" fmla="*/ 0 w 6359237"/>
              <a:gd name="connsiteY1" fmla="*/ 5818909 h 7855527"/>
              <a:gd name="connsiteX2" fmla="*/ 3117273 w 6359237"/>
              <a:gd name="connsiteY2" fmla="*/ 7855527 h 7855527"/>
              <a:gd name="connsiteX3" fmla="*/ 6359237 w 6359237"/>
              <a:gd name="connsiteY3" fmla="*/ 5777345 h 7855527"/>
              <a:gd name="connsiteX4" fmla="*/ 6317673 w 6359237"/>
              <a:gd name="connsiteY4" fmla="*/ 1 h 7855527"/>
              <a:gd name="connsiteX5" fmla="*/ 41564 w 6359237"/>
              <a:gd name="connsiteY5" fmla="*/ 0 h 7855527"/>
              <a:gd name="connsiteX0" fmla="*/ 0 w 6400800"/>
              <a:gd name="connsiteY0" fmla="*/ 41563 h 7855526"/>
              <a:gd name="connsiteX1" fmla="*/ 41563 w 6400800"/>
              <a:gd name="connsiteY1" fmla="*/ 5818908 h 7855526"/>
              <a:gd name="connsiteX2" fmla="*/ 3158836 w 6400800"/>
              <a:gd name="connsiteY2" fmla="*/ 7855526 h 7855526"/>
              <a:gd name="connsiteX3" fmla="*/ 6400800 w 6400800"/>
              <a:gd name="connsiteY3" fmla="*/ 5777344 h 7855526"/>
              <a:gd name="connsiteX4" fmla="*/ 6359236 w 6400800"/>
              <a:gd name="connsiteY4" fmla="*/ 0 h 7855526"/>
              <a:gd name="connsiteX5" fmla="*/ 0 w 6400800"/>
              <a:gd name="connsiteY5" fmla="*/ 41563 h 785552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20049 w 6359237"/>
              <a:gd name="connsiteY0" fmla="*/ 782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20049 w 6359237"/>
              <a:gd name="connsiteY5" fmla="*/ 7823 h 7855526"/>
              <a:gd name="connsiteX0" fmla="*/ 20049 w 6371461"/>
              <a:gd name="connsiteY0" fmla="*/ 0 h 7847703"/>
              <a:gd name="connsiteX1" fmla="*/ 0 w 6371461"/>
              <a:gd name="connsiteY1" fmla="*/ 5811085 h 7847703"/>
              <a:gd name="connsiteX2" fmla="*/ 3117273 w 6371461"/>
              <a:gd name="connsiteY2" fmla="*/ 7847703 h 7847703"/>
              <a:gd name="connsiteX3" fmla="*/ 6359237 w 6371461"/>
              <a:gd name="connsiteY3" fmla="*/ 5769521 h 7847703"/>
              <a:gd name="connsiteX4" fmla="*/ 6371461 w 6371461"/>
              <a:gd name="connsiteY4" fmla="*/ 2935 h 7847703"/>
              <a:gd name="connsiteX5" fmla="*/ 20049 w 6371461"/>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769521 h 7847703"/>
              <a:gd name="connsiteX4" fmla="*/ 6349946 w 6359858"/>
              <a:gd name="connsiteY4" fmla="*/ 13693 h 7847703"/>
              <a:gd name="connsiteX5" fmla="*/ 20049 w 6359858"/>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823309 h 7847703"/>
              <a:gd name="connsiteX4" fmla="*/ 6349946 w 6359858"/>
              <a:gd name="connsiteY4" fmla="*/ 13693 h 7847703"/>
              <a:gd name="connsiteX5" fmla="*/ 20049 w 6359858"/>
              <a:gd name="connsiteY5" fmla="*/ 0 h 7847703"/>
              <a:gd name="connsiteX0" fmla="*/ 20049 w 6359858"/>
              <a:gd name="connsiteY0" fmla="*/ 0 h 7869218"/>
              <a:gd name="connsiteX1" fmla="*/ 0 w 6359858"/>
              <a:gd name="connsiteY1" fmla="*/ 5811085 h 7869218"/>
              <a:gd name="connsiteX2" fmla="*/ 3138788 w 6359858"/>
              <a:gd name="connsiteY2" fmla="*/ 7869218 h 7869218"/>
              <a:gd name="connsiteX3" fmla="*/ 6359237 w 6359858"/>
              <a:gd name="connsiteY3" fmla="*/ 5823309 h 7869218"/>
              <a:gd name="connsiteX4" fmla="*/ 6349946 w 6359858"/>
              <a:gd name="connsiteY4" fmla="*/ 13693 h 7869218"/>
              <a:gd name="connsiteX5" fmla="*/ 20049 w 6359858"/>
              <a:gd name="connsiteY5" fmla="*/ 0 h 7869218"/>
              <a:gd name="connsiteX0" fmla="*/ 0 w 6361324"/>
              <a:gd name="connsiteY0" fmla="*/ 0 h 7858461"/>
              <a:gd name="connsiteX1" fmla="*/ 1466 w 6361324"/>
              <a:gd name="connsiteY1" fmla="*/ 5800328 h 7858461"/>
              <a:gd name="connsiteX2" fmla="*/ 3140254 w 6361324"/>
              <a:gd name="connsiteY2" fmla="*/ 7858461 h 7858461"/>
              <a:gd name="connsiteX3" fmla="*/ 6360703 w 6361324"/>
              <a:gd name="connsiteY3" fmla="*/ 5812552 h 7858461"/>
              <a:gd name="connsiteX4" fmla="*/ 6351412 w 6361324"/>
              <a:gd name="connsiteY4" fmla="*/ 2936 h 7858461"/>
              <a:gd name="connsiteX5" fmla="*/ 0 w 6361324"/>
              <a:gd name="connsiteY5" fmla="*/ 0 h 7858461"/>
              <a:gd name="connsiteX0" fmla="*/ 0 w 6372928"/>
              <a:gd name="connsiteY0" fmla="*/ 0 h 7858461"/>
              <a:gd name="connsiteX1" fmla="*/ 1466 w 6372928"/>
              <a:gd name="connsiteY1" fmla="*/ 580032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432486"/>
              <a:gd name="connsiteY0" fmla="*/ 0 h 7858461"/>
              <a:gd name="connsiteX1" fmla="*/ 1466 w 6432486"/>
              <a:gd name="connsiteY1" fmla="*/ 6115638 h 7858461"/>
              <a:gd name="connsiteX2" fmla="*/ 3140254 w 6432486"/>
              <a:gd name="connsiteY2" fmla="*/ 7858461 h 7858461"/>
              <a:gd name="connsiteX3" fmla="*/ 6432309 w 6432486"/>
              <a:gd name="connsiteY3" fmla="*/ 6159393 h 7858461"/>
              <a:gd name="connsiteX4" fmla="*/ 6372928 w 6432486"/>
              <a:gd name="connsiteY4" fmla="*/ 13694 h 7858461"/>
              <a:gd name="connsiteX5" fmla="*/ 0 w 6432486"/>
              <a:gd name="connsiteY5" fmla="*/ 0 h 7858461"/>
              <a:gd name="connsiteX0" fmla="*/ 0 w 6432486"/>
              <a:gd name="connsiteY0" fmla="*/ 0 h 7858461"/>
              <a:gd name="connsiteX1" fmla="*/ 1466 w 6432486"/>
              <a:gd name="connsiteY1" fmla="*/ 6115638 h 7858461"/>
              <a:gd name="connsiteX2" fmla="*/ 3140254 w 6432486"/>
              <a:gd name="connsiteY2" fmla="*/ 7858461 h 7858461"/>
              <a:gd name="connsiteX3" fmla="*/ 6432309 w 6432486"/>
              <a:gd name="connsiteY3" fmla="*/ 6096331 h 7858461"/>
              <a:gd name="connsiteX4" fmla="*/ 6372928 w 6432486"/>
              <a:gd name="connsiteY4" fmla="*/ 13694 h 7858461"/>
              <a:gd name="connsiteX5" fmla="*/ 0 w 6432486"/>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360702 w 6372928"/>
              <a:gd name="connsiteY3" fmla="*/ 6127862 h 7858461"/>
              <a:gd name="connsiteX4" fmla="*/ 6372928 w 6372928"/>
              <a:gd name="connsiteY4" fmla="*/ 13694 h 7858461"/>
              <a:gd name="connsiteX5" fmla="*/ 0 w 6372928"/>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202520 w 6372928"/>
              <a:gd name="connsiteY3" fmla="*/ 6171407 h 7858461"/>
              <a:gd name="connsiteX4" fmla="*/ 6372928 w 6372928"/>
              <a:gd name="connsiteY4" fmla="*/ 13694 h 7858461"/>
              <a:gd name="connsiteX5" fmla="*/ 0 w 6372928"/>
              <a:gd name="connsiteY5" fmla="*/ 0 h 7858461"/>
              <a:gd name="connsiteX0" fmla="*/ 0 w 6372928"/>
              <a:gd name="connsiteY0" fmla="*/ 0 h 7858461"/>
              <a:gd name="connsiteX1" fmla="*/ 159650 w 6372928"/>
              <a:gd name="connsiteY1" fmla="*/ 6115639 h 7858461"/>
              <a:gd name="connsiteX2" fmla="*/ 3140254 w 6372928"/>
              <a:gd name="connsiteY2" fmla="*/ 7858461 h 7858461"/>
              <a:gd name="connsiteX3" fmla="*/ 6202520 w 6372928"/>
              <a:gd name="connsiteY3" fmla="*/ 6171407 h 7858461"/>
              <a:gd name="connsiteX4" fmla="*/ 6372928 w 6372928"/>
              <a:gd name="connsiteY4" fmla="*/ 13694 h 7858461"/>
              <a:gd name="connsiteX5" fmla="*/ 0 w 6372928"/>
              <a:gd name="connsiteY5" fmla="*/ 0 h 7858461"/>
              <a:gd name="connsiteX0" fmla="*/ 0 w 6267473"/>
              <a:gd name="connsiteY0" fmla="*/ 0 h 7858461"/>
              <a:gd name="connsiteX1" fmla="*/ 54195 w 6267473"/>
              <a:gd name="connsiteY1" fmla="*/ 6115639 h 7858461"/>
              <a:gd name="connsiteX2" fmla="*/ 3034799 w 6267473"/>
              <a:gd name="connsiteY2" fmla="*/ 7858461 h 7858461"/>
              <a:gd name="connsiteX3" fmla="*/ 6097065 w 6267473"/>
              <a:gd name="connsiteY3" fmla="*/ 6171407 h 7858461"/>
              <a:gd name="connsiteX4" fmla="*/ 6267473 w 6267473"/>
              <a:gd name="connsiteY4" fmla="*/ 13694 h 7858461"/>
              <a:gd name="connsiteX5" fmla="*/ 0 w 6267473"/>
              <a:gd name="connsiteY5" fmla="*/ 0 h 7858461"/>
              <a:gd name="connsiteX0" fmla="*/ 51264 w 6213282"/>
              <a:gd name="connsiteY0" fmla="*/ 0 h 7858461"/>
              <a:gd name="connsiteX1" fmla="*/ 4 w 6213282"/>
              <a:gd name="connsiteY1" fmla="*/ 6115639 h 7858461"/>
              <a:gd name="connsiteX2" fmla="*/ 2980608 w 6213282"/>
              <a:gd name="connsiteY2" fmla="*/ 7858461 h 7858461"/>
              <a:gd name="connsiteX3" fmla="*/ 6042874 w 6213282"/>
              <a:gd name="connsiteY3" fmla="*/ 6171407 h 7858461"/>
              <a:gd name="connsiteX4" fmla="*/ 6213282 w 6213282"/>
              <a:gd name="connsiteY4" fmla="*/ 13694 h 7858461"/>
              <a:gd name="connsiteX5" fmla="*/ 51264 w 6213282"/>
              <a:gd name="connsiteY5" fmla="*/ 0 h 7858461"/>
              <a:gd name="connsiteX0" fmla="*/ 0 w 6267473"/>
              <a:gd name="connsiteY0" fmla="*/ 29851 h 7844767"/>
              <a:gd name="connsiteX1" fmla="*/ 54195 w 6267473"/>
              <a:gd name="connsiteY1" fmla="*/ 6101945 h 7844767"/>
              <a:gd name="connsiteX2" fmla="*/ 3034799 w 6267473"/>
              <a:gd name="connsiteY2" fmla="*/ 7844767 h 7844767"/>
              <a:gd name="connsiteX3" fmla="*/ 6097065 w 6267473"/>
              <a:gd name="connsiteY3" fmla="*/ 6157713 h 7844767"/>
              <a:gd name="connsiteX4" fmla="*/ 6267473 w 6267473"/>
              <a:gd name="connsiteY4" fmla="*/ 0 h 7844767"/>
              <a:gd name="connsiteX5" fmla="*/ 0 w 6267473"/>
              <a:gd name="connsiteY5" fmla="*/ 29851 h 7844767"/>
              <a:gd name="connsiteX0" fmla="*/ 0 w 6097329"/>
              <a:gd name="connsiteY0" fmla="*/ 17658 h 7832574"/>
              <a:gd name="connsiteX1" fmla="*/ 54195 w 6097329"/>
              <a:gd name="connsiteY1" fmla="*/ 6089752 h 7832574"/>
              <a:gd name="connsiteX2" fmla="*/ 3034799 w 6097329"/>
              <a:gd name="connsiteY2" fmla="*/ 7832574 h 7832574"/>
              <a:gd name="connsiteX3" fmla="*/ 6097065 w 6097329"/>
              <a:gd name="connsiteY3" fmla="*/ 6145520 h 7832574"/>
              <a:gd name="connsiteX4" fmla="*/ 6060780 w 6097329"/>
              <a:gd name="connsiteY4" fmla="*/ 0 h 7832574"/>
              <a:gd name="connsiteX5" fmla="*/ 0 w 6097329"/>
              <a:gd name="connsiteY5" fmla="*/ 17658 h 7832574"/>
              <a:gd name="connsiteX0" fmla="*/ 0 w 6097777"/>
              <a:gd name="connsiteY0" fmla="*/ 5465 h 7820381"/>
              <a:gd name="connsiteX1" fmla="*/ 54195 w 6097777"/>
              <a:gd name="connsiteY1" fmla="*/ 6077559 h 7820381"/>
              <a:gd name="connsiteX2" fmla="*/ 3034799 w 6097777"/>
              <a:gd name="connsiteY2" fmla="*/ 7820381 h 7820381"/>
              <a:gd name="connsiteX3" fmla="*/ 6097065 w 6097777"/>
              <a:gd name="connsiteY3" fmla="*/ 6133327 h 7820381"/>
              <a:gd name="connsiteX4" fmla="*/ 6090308 w 6097777"/>
              <a:gd name="connsiteY4" fmla="*/ 0 h 7820381"/>
              <a:gd name="connsiteX5" fmla="*/ 0 w 6097777"/>
              <a:gd name="connsiteY5" fmla="*/ 5465 h 7820381"/>
              <a:gd name="connsiteX0" fmla="*/ 0 w 6053486"/>
              <a:gd name="connsiteY0" fmla="*/ 17658 h 7820381"/>
              <a:gd name="connsiteX1" fmla="*/ 9904 w 6053486"/>
              <a:gd name="connsiteY1" fmla="*/ 6077559 h 7820381"/>
              <a:gd name="connsiteX2" fmla="*/ 2990508 w 6053486"/>
              <a:gd name="connsiteY2" fmla="*/ 7820381 h 7820381"/>
              <a:gd name="connsiteX3" fmla="*/ 6052774 w 6053486"/>
              <a:gd name="connsiteY3" fmla="*/ 6133327 h 7820381"/>
              <a:gd name="connsiteX4" fmla="*/ 6046017 w 6053486"/>
              <a:gd name="connsiteY4" fmla="*/ 0 h 7820381"/>
              <a:gd name="connsiteX5" fmla="*/ 0 w 6053486"/>
              <a:gd name="connsiteY5" fmla="*/ 17658 h 782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486" h="7820381">
                <a:moveTo>
                  <a:pt x="0" y="17658"/>
                </a:moveTo>
                <a:cubicBezTo>
                  <a:pt x="489" y="1951101"/>
                  <a:pt x="9415" y="4144116"/>
                  <a:pt x="9904" y="6077559"/>
                </a:cubicBezTo>
                <a:lnTo>
                  <a:pt x="2990508" y="7820381"/>
                </a:lnTo>
                <a:cubicBezTo>
                  <a:pt x="4063991" y="7243515"/>
                  <a:pt x="4979291" y="6710193"/>
                  <a:pt x="6052774" y="6133327"/>
                </a:cubicBezTo>
                <a:cubicBezTo>
                  <a:pt x="6056849" y="4211132"/>
                  <a:pt x="6041942" y="1922195"/>
                  <a:pt x="6046017" y="0"/>
                </a:cubicBezTo>
                <a:lnTo>
                  <a:pt x="0" y="17658"/>
                </a:lnTo>
                <a:close/>
              </a:path>
            </a:pathLst>
          </a:custGeom>
          <a:noFill/>
          <a:ln w="31750" cap="sq" cmpd="sng" algn="ctr">
            <a:solidFill>
              <a:schemeClr val="bg1"/>
            </a:solidFill>
            <a:prstDash val="dash"/>
            <a:bevel/>
            <a:headEnd type="none" w="med" len="med"/>
            <a:tailEnd type="none" w="med" len="med"/>
          </a:ln>
          <a:effectLst>
            <a:outerShdw blurRad="457200" dist="38100" dir="3900000" sx="102000" sy="102000" algn="t" rotWithShape="0">
              <a:prstClr val="black">
                <a:alpha val="38000"/>
              </a:prstClr>
            </a:outerShdw>
          </a:effectLst>
        </p:spPr>
        <p:txBody>
          <a:bodyPr wrap="square" lIns="127000" tIns="127000" rIns="127000" bIns="127000">
            <a:spAutoFit/>
          </a:bodyPr>
          <a:lstStyle/>
          <a:p>
            <a:pPr defTabSz="1219063" eaLnBrk="1" hangingPunct="1">
              <a:defRPr/>
            </a:pPr>
            <a:endParaRPr lang="en-US" sz="2016" dirty="0">
              <a:latin typeface="Arial Narrow" pitchFamily="61" charset="0"/>
            </a:endParaRPr>
          </a:p>
        </p:txBody>
      </p:sp>
      <p:cxnSp>
        <p:nvCxnSpPr>
          <p:cNvPr id="16" name="Straight Connector 15"/>
          <p:cNvCxnSpPr/>
          <p:nvPr userDrawn="1"/>
        </p:nvCxnSpPr>
        <p:spPr bwMode="auto">
          <a:xfrm>
            <a:off x="3073400" y="1223793"/>
            <a:ext cx="0" cy="5359797"/>
          </a:xfrm>
          <a:prstGeom prst="line">
            <a:avLst/>
          </a:prstGeom>
          <a:noFill/>
          <a:ln w="25400" cap="flat" cmpd="sng" algn="ctr">
            <a:solidFill>
              <a:schemeClr val="tx1"/>
            </a:solidFill>
            <a:prstDash val="dash"/>
            <a:round/>
            <a:headEnd type="oval" w="lg" len="lg"/>
            <a:tailEnd type="oval" w="lg" len="lg"/>
          </a:ln>
          <a:effectLst/>
        </p:spPr>
      </p:cxnSp>
      <p:cxnSp>
        <p:nvCxnSpPr>
          <p:cNvPr id="18" name="Straight Connector 17"/>
          <p:cNvCxnSpPr/>
          <p:nvPr userDrawn="1"/>
        </p:nvCxnSpPr>
        <p:spPr bwMode="auto">
          <a:xfrm>
            <a:off x="6054681" y="1224643"/>
            <a:ext cx="0" cy="5357813"/>
          </a:xfrm>
          <a:prstGeom prst="line">
            <a:avLst/>
          </a:prstGeom>
          <a:noFill/>
          <a:ln w="25400" cap="flat" cmpd="sng" algn="ctr">
            <a:solidFill>
              <a:schemeClr val="tx1"/>
            </a:solidFill>
            <a:prstDash val="dash"/>
            <a:round/>
            <a:headEnd type="oval" w="lg" len="lg"/>
            <a:tailEnd type="oval" w="lg" len="lg"/>
          </a:ln>
          <a:effectLst/>
        </p:spPr>
      </p:cxnSp>
      <p:sp>
        <p:nvSpPr>
          <p:cNvPr id="7" name="Picture Placeholder 2"/>
          <p:cNvSpPr>
            <a:spLocks noGrp="1"/>
          </p:cNvSpPr>
          <p:nvPr>
            <p:ph type="pic" sz="quarter" idx="16"/>
          </p:nvPr>
        </p:nvSpPr>
        <p:spPr>
          <a:xfrm>
            <a:off x="254000" y="3999480"/>
            <a:ext cx="2698750"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8" name="Picture Placeholder 2"/>
          <p:cNvSpPr>
            <a:spLocks noGrp="1"/>
          </p:cNvSpPr>
          <p:nvPr>
            <p:ph type="pic" sz="quarter" idx="17"/>
          </p:nvPr>
        </p:nvSpPr>
        <p:spPr>
          <a:xfrm>
            <a:off x="254000" y="5407819"/>
            <a:ext cx="2698750"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11" name="Content Placeholder 9"/>
          <p:cNvSpPr>
            <a:spLocks noGrp="1"/>
          </p:cNvSpPr>
          <p:nvPr>
            <p:ph sz="quarter" idx="10"/>
          </p:nvPr>
        </p:nvSpPr>
        <p:spPr>
          <a:xfrm>
            <a:off x="254000" y="1244204"/>
            <a:ext cx="2698750" cy="2562395"/>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9"/>
          <p:cNvSpPr>
            <a:spLocks noGrp="1"/>
          </p:cNvSpPr>
          <p:nvPr>
            <p:ph sz="quarter" idx="18"/>
          </p:nvPr>
        </p:nvSpPr>
        <p:spPr>
          <a:xfrm>
            <a:off x="3206751" y="1244203"/>
            <a:ext cx="2727280" cy="3154306"/>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9"/>
          <p:cNvSpPr>
            <a:spLocks noGrp="1"/>
          </p:cNvSpPr>
          <p:nvPr>
            <p:ph sz="quarter" idx="23"/>
          </p:nvPr>
        </p:nvSpPr>
        <p:spPr>
          <a:xfrm>
            <a:off x="3206750" y="5593677"/>
            <a:ext cx="2714317" cy="978573"/>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9"/>
          <p:cNvSpPr>
            <a:spLocks noGrp="1"/>
          </p:cNvSpPr>
          <p:nvPr>
            <p:ph sz="quarter" idx="24"/>
          </p:nvPr>
        </p:nvSpPr>
        <p:spPr>
          <a:xfrm>
            <a:off x="3206750" y="4492629"/>
            <a:ext cx="2714317" cy="1001255"/>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2"/>
          <p:cNvSpPr>
            <a:spLocks noGrp="1"/>
          </p:cNvSpPr>
          <p:nvPr>
            <p:ph type="pic" sz="quarter" idx="25"/>
          </p:nvPr>
        </p:nvSpPr>
        <p:spPr>
          <a:xfrm>
            <a:off x="6188295" y="3140274"/>
            <a:ext cx="2721681"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20" name="Content Placeholder 9"/>
          <p:cNvSpPr>
            <a:spLocks noGrp="1"/>
          </p:cNvSpPr>
          <p:nvPr>
            <p:ph sz="quarter" idx="20"/>
          </p:nvPr>
        </p:nvSpPr>
        <p:spPr>
          <a:xfrm>
            <a:off x="6188295" y="1244204"/>
            <a:ext cx="2721681" cy="1765913"/>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9"/>
          <p:cNvSpPr>
            <a:spLocks noGrp="1"/>
          </p:cNvSpPr>
          <p:nvPr>
            <p:ph sz="quarter" idx="21"/>
          </p:nvPr>
        </p:nvSpPr>
        <p:spPr>
          <a:xfrm>
            <a:off x="6188295" y="4434862"/>
            <a:ext cx="2712289" cy="2137388"/>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7186157"/>
      </p:ext>
    </p:extLst>
  </p:cSld>
  <p:clrMapOvr>
    <a:masterClrMapping/>
  </p:clrMapOvr>
  <p:extLst>
    <p:ext uri="{DCECCB84-F9BA-43D5-87BE-67443E8EF086}">
      <p15:sldGuideLst xmlns:p15="http://schemas.microsoft.com/office/powerpoint/2012/main">
        <p15:guide id="1" orient="horz" pos="19872">
          <p15:clr>
            <a:srgbClr val="FBAE40"/>
          </p15:clr>
        </p15:guide>
        <p15:guide id="2" pos="768">
          <p15:clr>
            <a:srgbClr val="FBAE40"/>
          </p15:clr>
        </p15:guide>
        <p15:guide id="3" pos="26912">
          <p15:clr>
            <a:srgbClr val="FBAE40"/>
          </p15:clr>
        </p15:guide>
        <p15:guide id="4" orient="horz" pos="3762">
          <p15:clr>
            <a:srgbClr val="FBAE40"/>
          </p15:clr>
        </p15:guide>
        <p15:guide id="5" pos="17920">
          <p15:clr>
            <a:srgbClr val="FBAE40"/>
          </p15:clr>
        </p15:guide>
        <p15:guide id="6" pos="8928">
          <p15:clr>
            <a:srgbClr val="FBAE40"/>
          </p15:clr>
        </p15:guide>
        <p15:guide id="7" pos="9696">
          <p15:clr>
            <a:srgbClr val="FBAE40"/>
          </p15:clr>
        </p15:guide>
        <p15:guide id="8" pos="186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F5458F-5A92-9D4A-9B53-BC67AA829D66}"/>
              </a:ext>
            </a:extLst>
          </p:cNvPr>
          <p:cNvSpPr>
            <a:spLocks noGrp="1"/>
          </p:cNvSpPr>
          <p:nvPr>
            <p:ph type="dt" sz="half" idx="10"/>
          </p:nvPr>
        </p:nvSpPr>
        <p:spPr/>
        <p:txBody>
          <a:bodyPr/>
          <a:lstStyle/>
          <a:p>
            <a:fld id="{EC59013D-9B65-404D-BF20-88F09212B12C}" type="datetimeFigureOut">
              <a:rPr lang="en-US" smtClean="0"/>
              <a:t>4/7/2021</a:t>
            </a:fld>
            <a:endParaRPr lang="en-US"/>
          </a:p>
        </p:txBody>
      </p:sp>
      <p:sp>
        <p:nvSpPr>
          <p:cNvPr id="3" name="Footer Placeholder 2">
            <a:extLst>
              <a:ext uri="{FF2B5EF4-FFF2-40B4-BE49-F238E27FC236}">
                <a16:creationId xmlns:a16="http://schemas.microsoft.com/office/drawing/2014/main" id="{92EC8521-66A4-AD46-A894-69A782D026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745BA9-A1C2-FC4E-8600-42BE6E8F7FDF}"/>
              </a:ext>
            </a:extLst>
          </p:cNvPr>
          <p:cNvSpPr>
            <a:spLocks noGrp="1"/>
          </p:cNvSpPr>
          <p:nvPr>
            <p:ph type="sldNum" sz="quarter" idx="12"/>
          </p:nvPr>
        </p:nvSpPr>
        <p:spPr/>
        <p:txBody>
          <a:bodyPr/>
          <a:lstStyle/>
          <a:p>
            <a:fld id="{A783BEB7-B876-AD43-9740-2DB544D706E9}" type="slidenum">
              <a:rPr lang="en-US" smtClean="0"/>
              <a:t>‹#›</a:t>
            </a:fld>
            <a:endParaRPr lang="en-US"/>
          </a:p>
        </p:txBody>
      </p:sp>
    </p:spTree>
    <p:extLst>
      <p:ext uri="{BB962C8B-B14F-4D97-AF65-F5344CB8AC3E}">
        <p14:creationId xmlns:p14="http://schemas.microsoft.com/office/powerpoint/2010/main" val="406584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DD68-0900-1942-9674-4F23C8DC971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A4D3025-3E70-6C48-8460-3B5CED73D54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AE8068-3888-1140-82D9-CE52FCA2D0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538157E-5E3B-0B46-8D68-CB0F479EDC49}"/>
              </a:ext>
            </a:extLst>
          </p:cNvPr>
          <p:cNvSpPr>
            <a:spLocks noGrp="1"/>
          </p:cNvSpPr>
          <p:nvPr>
            <p:ph type="dt" sz="half" idx="10"/>
          </p:nvPr>
        </p:nvSpPr>
        <p:spPr/>
        <p:txBody>
          <a:bodyPr/>
          <a:lstStyle/>
          <a:p>
            <a:fld id="{EC59013D-9B65-404D-BF20-88F09212B12C}" type="datetimeFigureOut">
              <a:rPr lang="en-US" smtClean="0"/>
              <a:t>4/7/2021</a:t>
            </a:fld>
            <a:endParaRPr lang="en-US"/>
          </a:p>
        </p:txBody>
      </p:sp>
      <p:sp>
        <p:nvSpPr>
          <p:cNvPr id="6" name="Footer Placeholder 5">
            <a:extLst>
              <a:ext uri="{FF2B5EF4-FFF2-40B4-BE49-F238E27FC236}">
                <a16:creationId xmlns:a16="http://schemas.microsoft.com/office/drawing/2014/main" id="{FC4B27F5-03CF-454C-90B5-6313C13D07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F1729-346A-0745-825B-B3F61E4CF864}"/>
              </a:ext>
            </a:extLst>
          </p:cNvPr>
          <p:cNvSpPr>
            <a:spLocks noGrp="1"/>
          </p:cNvSpPr>
          <p:nvPr>
            <p:ph type="sldNum" sz="quarter" idx="12"/>
          </p:nvPr>
        </p:nvSpPr>
        <p:spPr/>
        <p:txBody>
          <a:bodyPr/>
          <a:lstStyle/>
          <a:p>
            <a:fld id="{A783BEB7-B876-AD43-9740-2DB544D706E9}" type="slidenum">
              <a:rPr lang="en-US" smtClean="0"/>
              <a:t>‹#›</a:t>
            </a:fld>
            <a:endParaRPr lang="en-US"/>
          </a:p>
        </p:txBody>
      </p:sp>
    </p:spTree>
    <p:extLst>
      <p:ext uri="{BB962C8B-B14F-4D97-AF65-F5344CB8AC3E}">
        <p14:creationId xmlns:p14="http://schemas.microsoft.com/office/powerpoint/2010/main" val="3314801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BCEC1-241D-8541-B787-956CDB64A2B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C5E617F-1E3F-9748-9BE6-0B13221CF49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9829094-6825-8945-BF38-A6EBB645745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6EBD244-CDE6-A444-AE3C-33F6B3C41294}"/>
              </a:ext>
            </a:extLst>
          </p:cNvPr>
          <p:cNvSpPr>
            <a:spLocks noGrp="1"/>
          </p:cNvSpPr>
          <p:nvPr>
            <p:ph type="dt" sz="half" idx="10"/>
          </p:nvPr>
        </p:nvSpPr>
        <p:spPr/>
        <p:txBody>
          <a:bodyPr/>
          <a:lstStyle/>
          <a:p>
            <a:fld id="{EC59013D-9B65-404D-BF20-88F09212B12C}" type="datetimeFigureOut">
              <a:rPr lang="en-US" smtClean="0"/>
              <a:t>4/7/2021</a:t>
            </a:fld>
            <a:endParaRPr lang="en-US"/>
          </a:p>
        </p:txBody>
      </p:sp>
      <p:sp>
        <p:nvSpPr>
          <p:cNvPr id="6" name="Footer Placeholder 5">
            <a:extLst>
              <a:ext uri="{FF2B5EF4-FFF2-40B4-BE49-F238E27FC236}">
                <a16:creationId xmlns:a16="http://schemas.microsoft.com/office/drawing/2014/main" id="{06D6D55D-EB46-F942-B313-ABF52A9C1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873BD-547C-7C46-BF2E-4BF4021A04C2}"/>
              </a:ext>
            </a:extLst>
          </p:cNvPr>
          <p:cNvSpPr>
            <a:spLocks noGrp="1"/>
          </p:cNvSpPr>
          <p:nvPr>
            <p:ph type="sldNum" sz="quarter" idx="12"/>
          </p:nvPr>
        </p:nvSpPr>
        <p:spPr/>
        <p:txBody>
          <a:bodyPr/>
          <a:lstStyle/>
          <a:p>
            <a:fld id="{A783BEB7-B876-AD43-9740-2DB544D706E9}" type="slidenum">
              <a:rPr lang="en-US" smtClean="0"/>
              <a:t>‹#›</a:t>
            </a:fld>
            <a:endParaRPr lang="en-US"/>
          </a:p>
        </p:txBody>
      </p:sp>
    </p:spTree>
    <p:extLst>
      <p:ext uri="{BB962C8B-B14F-4D97-AF65-F5344CB8AC3E}">
        <p14:creationId xmlns:p14="http://schemas.microsoft.com/office/powerpoint/2010/main" val="1444781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3164-EF85-7344-AFC5-885E80FA3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8803D9-DD96-1A49-8DA3-B42EBAFE1E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135E1F-1D57-B74D-869A-8BACFDF88969}"/>
              </a:ext>
            </a:extLst>
          </p:cNvPr>
          <p:cNvSpPr>
            <a:spLocks noGrp="1"/>
          </p:cNvSpPr>
          <p:nvPr>
            <p:ph type="dt" sz="half" idx="10"/>
          </p:nvPr>
        </p:nvSpPr>
        <p:spPr/>
        <p:txBody>
          <a:bodyPr/>
          <a:lstStyle/>
          <a:p>
            <a:fld id="{EC59013D-9B65-404D-BF20-88F09212B12C}" type="datetimeFigureOut">
              <a:rPr lang="en-US" smtClean="0"/>
              <a:t>4/7/2021</a:t>
            </a:fld>
            <a:endParaRPr lang="en-US"/>
          </a:p>
        </p:txBody>
      </p:sp>
      <p:sp>
        <p:nvSpPr>
          <p:cNvPr id="5" name="Footer Placeholder 4">
            <a:extLst>
              <a:ext uri="{FF2B5EF4-FFF2-40B4-BE49-F238E27FC236}">
                <a16:creationId xmlns:a16="http://schemas.microsoft.com/office/drawing/2014/main" id="{0EA060C5-E6BA-2347-8734-CD7B1B525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7B29F-1148-8340-B558-C1CAC5281AAD}"/>
              </a:ext>
            </a:extLst>
          </p:cNvPr>
          <p:cNvSpPr>
            <a:spLocks noGrp="1"/>
          </p:cNvSpPr>
          <p:nvPr>
            <p:ph type="sldNum" sz="quarter" idx="12"/>
          </p:nvPr>
        </p:nvSpPr>
        <p:spPr/>
        <p:txBody>
          <a:bodyPr/>
          <a:lstStyle/>
          <a:p>
            <a:fld id="{A783BEB7-B876-AD43-9740-2DB544D706E9}" type="slidenum">
              <a:rPr lang="en-US" smtClean="0"/>
              <a:t>‹#›</a:t>
            </a:fld>
            <a:endParaRPr lang="en-US"/>
          </a:p>
        </p:txBody>
      </p:sp>
    </p:spTree>
    <p:extLst>
      <p:ext uri="{BB962C8B-B14F-4D97-AF65-F5344CB8AC3E}">
        <p14:creationId xmlns:p14="http://schemas.microsoft.com/office/powerpoint/2010/main" val="1660113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E4CF1D-4EAC-3641-989B-29B13BA6EA61}"/>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021323-8A95-B74E-8DB3-F1EE086D996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4628DB-9A42-B544-83E9-A091F9BE43A4}"/>
              </a:ext>
            </a:extLst>
          </p:cNvPr>
          <p:cNvSpPr>
            <a:spLocks noGrp="1"/>
          </p:cNvSpPr>
          <p:nvPr>
            <p:ph type="dt" sz="half" idx="10"/>
          </p:nvPr>
        </p:nvSpPr>
        <p:spPr/>
        <p:txBody>
          <a:bodyPr/>
          <a:lstStyle/>
          <a:p>
            <a:fld id="{EC59013D-9B65-404D-BF20-88F09212B12C}" type="datetimeFigureOut">
              <a:rPr lang="en-US" smtClean="0"/>
              <a:t>4/7/2021</a:t>
            </a:fld>
            <a:endParaRPr lang="en-US"/>
          </a:p>
        </p:txBody>
      </p:sp>
      <p:sp>
        <p:nvSpPr>
          <p:cNvPr id="5" name="Footer Placeholder 4">
            <a:extLst>
              <a:ext uri="{FF2B5EF4-FFF2-40B4-BE49-F238E27FC236}">
                <a16:creationId xmlns:a16="http://schemas.microsoft.com/office/drawing/2014/main" id="{46238A6E-7222-4346-9976-D0EA801FD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4473F-A8AE-7F4F-B950-F317574E214D}"/>
              </a:ext>
            </a:extLst>
          </p:cNvPr>
          <p:cNvSpPr>
            <a:spLocks noGrp="1"/>
          </p:cNvSpPr>
          <p:nvPr>
            <p:ph type="sldNum" sz="quarter" idx="12"/>
          </p:nvPr>
        </p:nvSpPr>
        <p:spPr/>
        <p:txBody>
          <a:bodyPr/>
          <a:lstStyle/>
          <a:p>
            <a:fld id="{A783BEB7-B876-AD43-9740-2DB544D706E9}" type="slidenum">
              <a:rPr lang="en-US" smtClean="0"/>
              <a:t>‹#›</a:t>
            </a:fld>
            <a:endParaRPr lang="en-US"/>
          </a:p>
        </p:txBody>
      </p:sp>
    </p:spTree>
    <p:extLst>
      <p:ext uri="{BB962C8B-B14F-4D97-AF65-F5344CB8AC3E}">
        <p14:creationId xmlns:p14="http://schemas.microsoft.com/office/powerpoint/2010/main" val="167547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bwMode="auto">
          <a:xfrm>
            <a:off x="6980465" y="-78627"/>
            <a:ext cx="1708131" cy="566694"/>
          </a:xfrm>
          <a:custGeom>
            <a:avLst/>
            <a:gdLst>
              <a:gd name="connsiteX0" fmla="*/ 41563 w 6400800"/>
              <a:gd name="connsiteY0" fmla="*/ 124691 h 8728363"/>
              <a:gd name="connsiteX1" fmla="*/ 41563 w 6400800"/>
              <a:gd name="connsiteY1" fmla="*/ 6691745 h 8728363"/>
              <a:gd name="connsiteX2" fmla="*/ 3158836 w 6400800"/>
              <a:gd name="connsiteY2" fmla="*/ 8728363 h 8728363"/>
              <a:gd name="connsiteX3" fmla="*/ 6400800 w 6400800"/>
              <a:gd name="connsiteY3" fmla="*/ 6650181 h 8728363"/>
              <a:gd name="connsiteX4" fmla="*/ 6359236 w 6400800"/>
              <a:gd name="connsiteY4" fmla="*/ 0 h 8728363"/>
              <a:gd name="connsiteX5" fmla="*/ 0 w 6400800"/>
              <a:gd name="connsiteY5" fmla="*/ 83127 h 8728363"/>
              <a:gd name="connsiteX6" fmla="*/ 0 w 6400800"/>
              <a:gd name="connsiteY6" fmla="*/ 83127 h 8728363"/>
              <a:gd name="connsiteX7" fmla="*/ 41563 w 6400800"/>
              <a:gd name="connsiteY7" fmla="*/ 706581 h 8728363"/>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623454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41564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83127 w 6400800"/>
              <a:gd name="connsiteY7" fmla="*/ 872837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83127 w 6400800"/>
              <a:gd name="connsiteY6" fmla="*/ 872837 h 864523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4156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41563 h 7855526"/>
              <a:gd name="connsiteX0" fmla="*/ 41564 w 6359237"/>
              <a:gd name="connsiteY0" fmla="*/ 0 h 7897090"/>
              <a:gd name="connsiteX1" fmla="*/ 0 w 6359237"/>
              <a:gd name="connsiteY1" fmla="*/ 5860472 h 7897090"/>
              <a:gd name="connsiteX2" fmla="*/ 3117273 w 6359237"/>
              <a:gd name="connsiteY2" fmla="*/ 7897090 h 7897090"/>
              <a:gd name="connsiteX3" fmla="*/ 6359237 w 6359237"/>
              <a:gd name="connsiteY3" fmla="*/ 5818908 h 7897090"/>
              <a:gd name="connsiteX4" fmla="*/ 6317673 w 6359237"/>
              <a:gd name="connsiteY4" fmla="*/ 41564 h 7897090"/>
              <a:gd name="connsiteX5" fmla="*/ 41564 w 6359237"/>
              <a:gd name="connsiteY5" fmla="*/ 0 h 7897090"/>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0 h 7855527"/>
              <a:gd name="connsiteX1" fmla="*/ 0 w 6359237"/>
              <a:gd name="connsiteY1" fmla="*/ 5818909 h 7855527"/>
              <a:gd name="connsiteX2" fmla="*/ 3117273 w 6359237"/>
              <a:gd name="connsiteY2" fmla="*/ 7855527 h 7855527"/>
              <a:gd name="connsiteX3" fmla="*/ 6359237 w 6359237"/>
              <a:gd name="connsiteY3" fmla="*/ 5777345 h 7855527"/>
              <a:gd name="connsiteX4" fmla="*/ 6317673 w 6359237"/>
              <a:gd name="connsiteY4" fmla="*/ 1 h 7855527"/>
              <a:gd name="connsiteX5" fmla="*/ 41564 w 6359237"/>
              <a:gd name="connsiteY5" fmla="*/ 0 h 7855527"/>
              <a:gd name="connsiteX0" fmla="*/ 0 w 6400800"/>
              <a:gd name="connsiteY0" fmla="*/ 41563 h 7855526"/>
              <a:gd name="connsiteX1" fmla="*/ 41563 w 6400800"/>
              <a:gd name="connsiteY1" fmla="*/ 5818908 h 7855526"/>
              <a:gd name="connsiteX2" fmla="*/ 3158836 w 6400800"/>
              <a:gd name="connsiteY2" fmla="*/ 7855526 h 7855526"/>
              <a:gd name="connsiteX3" fmla="*/ 6400800 w 6400800"/>
              <a:gd name="connsiteY3" fmla="*/ 5777344 h 7855526"/>
              <a:gd name="connsiteX4" fmla="*/ 6359236 w 6400800"/>
              <a:gd name="connsiteY4" fmla="*/ 0 h 7855526"/>
              <a:gd name="connsiteX5" fmla="*/ 0 w 6400800"/>
              <a:gd name="connsiteY5" fmla="*/ 41563 h 785552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20049 w 6359237"/>
              <a:gd name="connsiteY0" fmla="*/ 782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20049 w 6359237"/>
              <a:gd name="connsiteY5" fmla="*/ 7823 h 7855526"/>
              <a:gd name="connsiteX0" fmla="*/ 20049 w 6371461"/>
              <a:gd name="connsiteY0" fmla="*/ 0 h 7847703"/>
              <a:gd name="connsiteX1" fmla="*/ 0 w 6371461"/>
              <a:gd name="connsiteY1" fmla="*/ 5811085 h 7847703"/>
              <a:gd name="connsiteX2" fmla="*/ 3117273 w 6371461"/>
              <a:gd name="connsiteY2" fmla="*/ 7847703 h 7847703"/>
              <a:gd name="connsiteX3" fmla="*/ 6359237 w 6371461"/>
              <a:gd name="connsiteY3" fmla="*/ 5769521 h 7847703"/>
              <a:gd name="connsiteX4" fmla="*/ 6371461 w 6371461"/>
              <a:gd name="connsiteY4" fmla="*/ 2935 h 7847703"/>
              <a:gd name="connsiteX5" fmla="*/ 20049 w 6371461"/>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769521 h 7847703"/>
              <a:gd name="connsiteX4" fmla="*/ 6349946 w 6359858"/>
              <a:gd name="connsiteY4" fmla="*/ 13693 h 7847703"/>
              <a:gd name="connsiteX5" fmla="*/ 20049 w 6359858"/>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823309 h 7847703"/>
              <a:gd name="connsiteX4" fmla="*/ 6349946 w 6359858"/>
              <a:gd name="connsiteY4" fmla="*/ 13693 h 7847703"/>
              <a:gd name="connsiteX5" fmla="*/ 20049 w 6359858"/>
              <a:gd name="connsiteY5" fmla="*/ 0 h 7847703"/>
              <a:gd name="connsiteX0" fmla="*/ 20049 w 6359858"/>
              <a:gd name="connsiteY0" fmla="*/ 0 h 7869218"/>
              <a:gd name="connsiteX1" fmla="*/ 0 w 6359858"/>
              <a:gd name="connsiteY1" fmla="*/ 5811085 h 7869218"/>
              <a:gd name="connsiteX2" fmla="*/ 3138788 w 6359858"/>
              <a:gd name="connsiteY2" fmla="*/ 7869218 h 7869218"/>
              <a:gd name="connsiteX3" fmla="*/ 6359237 w 6359858"/>
              <a:gd name="connsiteY3" fmla="*/ 5823309 h 7869218"/>
              <a:gd name="connsiteX4" fmla="*/ 6349946 w 6359858"/>
              <a:gd name="connsiteY4" fmla="*/ 13693 h 7869218"/>
              <a:gd name="connsiteX5" fmla="*/ 20049 w 6359858"/>
              <a:gd name="connsiteY5" fmla="*/ 0 h 7869218"/>
              <a:gd name="connsiteX0" fmla="*/ 0 w 6361324"/>
              <a:gd name="connsiteY0" fmla="*/ 0 h 7858461"/>
              <a:gd name="connsiteX1" fmla="*/ 1466 w 6361324"/>
              <a:gd name="connsiteY1" fmla="*/ 5800328 h 7858461"/>
              <a:gd name="connsiteX2" fmla="*/ 3140254 w 6361324"/>
              <a:gd name="connsiteY2" fmla="*/ 7858461 h 7858461"/>
              <a:gd name="connsiteX3" fmla="*/ 6360703 w 6361324"/>
              <a:gd name="connsiteY3" fmla="*/ 5812552 h 7858461"/>
              <a:gd name="connsiteX4" fmla="*/ 6351412 w 6361324"/>
              <a:gd name="connsiteY4" fmla="*/ 2936 h 7858461"/>
              <a:gd name="connsiteX5" fmla="*/ 0 w 6361324"/>
              <a:gd name="connsiteY5" fmla="*/ 0 h 7858461"/>
              <a:gd name="connsiteX0" fmla="*/ 0 w 6372928"/>
              <a:gd name="connsiteY0" fmla="*/ 0 h 7858461"/>
              <a:gd name="connsiteX1" fmla="*/ 1466 w 6372928"/>
              <a:gd name="connsiteY1" fmla="*/ 580032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372928"/>
              <a:gd name="connsiteY0" fmla="*/ 299879 h 8158340"/>
              <a:gd name="connsiteX1" fmla="*/ 1466 w 6372928"/>
              <a:gd name="connsiteY1" fmla="*/ 6100207 h 8158340"/>
              <a:gd name="connsiteX2" fmla="*/ 3140254 w 6372928"/>
              <a:gd name="connsiteY2" fmla="*/ 8158340 h 8158340"/>
              <a:gd name="connsiteX3" fmla="*/ 6360703 w 6372928"/>
              <a:gd name="connsiteY3" fmla="*/ 6112431 h 8158340"/>
              <a:gd name="connsiteX4" fmla="*/ 6372928 w 6372928"/>
              <a:gd name="connsiteY4" fmla="*/ 50 h 8158340"/>
              <a:gd name="connsiteX5" fmla="*/ 0 w 6372928"/>
              <a:gd name="connsiteY5" fmla="*/ 299879 h 8158340"/>
              <a:gd name="connsiteX0" fmla="*/ 54192 w 6371466"/>
              <a:gd name="connsiteY0" fmla="*/ 12434 h 8158290"/>
              <a:gd name="connsiteX1" fmla="*/ 4 w 6371466"/>
              <a:gd name="connsiteY1" fmla="*/ 6100157 h 8158290"/>
              <a:gd name="connsiteX2" fmla="*/ 3138792 w 6371466"/>
              <a:gd name="connsiteY2" fmla="*/ 8158290 h 8158290"/>
              <a:gd name="connsiteX3" fmla="*/ 6359241 w 6371466"/>
              <a:gd name="connsiteY3" fmla="*/ 6112381 h 8158290"/>
              <a:gd name="connsiteX4" fmla="*/ 6371466 w 6371466"/>
              <a:gd name="connsiteY4" fmla="*/ 0 h 8158290"/>
              <a:gd name="connsiteX5" fmla="*/ 54192 w 6371466"/>
              <a:gd name="connsiteY5" fmla="*/ 12434 h 8158290"/>
              <a:gd name="connsiteX0" fmla="*/ 0 w 6372928"/>
              <a:gd name="connsiteY0" fmla="*/ 38561 h 8158290"/>
              <a:gd name="connsiteX1" fmla="*/ 1466 w 6372928"/>
              <a:gd name="connsiteY1" fmla="*/ 6100157 h 8158290"/>
              <a:gd name="connsiteX2" fmla="*/ 3140254 w 6372928"/>
              <a:gd name="connsiteY2" fmla="*/ 8158290 h 8158290"/>
              <a:gd name="connsiteX3" fmla="*/ 6360703 w 6372928"/>
              <a:gd name="connsiteY3" fmla="*/ 6112381 h 8158290"/>
              <a:gd name="connsiteX4" fmla="*/ 6372928 w 6372928"/>
              <a:gd name="connsiteY4" fmla="*/ 0 h 8158290"/>
              <a:gd name="connsiteX5" fmla="*/ 0 w 6372928"/>
              <a:gd name="connsiteY5" fmla="*/ 38561 h 8158290"/>
              <a:gd name="connsiteX0" fmla="*/ 0 w 6361194"/>
              <a:gd name="connsiteY0" fmla="*/ 30172 h 8149901"/>
              <a:gd name="connsiteX1" fmla="*/ 1466 w 6361194"/>
              <a:gd name="connsiteY1" fmla="*/ 6091768 h 8149901"/>
              <a:gd name="connsiteX2" fmla="*/ 3140254 w 6361194"/>
              <a:gd name="connsiteY2" fmla="*/ 8149901 h 8149901"/>
              <a:gd name="connsiteX3" fmla="*/ 6360703 w 6361194"/>
              <a:gd name="connsiteY3" fmla="*/ 6103992 h 8149901"/>
              <a:gd name="connsiteX4" fmla="*/ 6346122 w 6361194"/>
              <a:gd name="connsiteY4" fmla="*/ 0 h 8149901"/>
              <a:gd name="connsiteX5" fmla="*/ 0 w 6361194"/>
              <a:gd name="connsiteY5" fmla="*/ 30172 h 8149901"/>
              <a:gd name="connsiteX0" fmla="*/ 0 w 6363993"/>
              <a:gd name="connsiteY0" fmla="*/ 21783 h 8141512"/>
              <a:gd name="connsiteX1" fmla="*/ 1466 w 6363993"/>
              <a:gd name="connsiteY1" fmla="*/ 6083379 h 8141512"/>
              <a:gd name="connsiteX2" fmla="*/ 3140254 w 6363993"/>
              <a:gd name="connsiteY2" fmla="*/ 8141512 h 8141512"/>
              <a:gd name="connsiteX3" fmla="*/ 6360703 w 6363993"/>
              <a:gd name="connsiteY3" fmla="*/ 6095603 h 8141512"/>
              <a:gd name="connsiteX4" fmla="*/ 6363993 w 6363993"/>
              <a:gd name="connsiteY4" fmla="*/ 0 h 8141512"/>
              <a:gd name="connsiteX5" fmla="*/ 0 w 6363993"/>
              <a:gd name="connsiteY5" fmla="*/ 21783 h 8141512"/>
              <a:gd name="connsiteX0" fmla="*/ 0 w 6363993"/>
              <a:gd name="connsiteY0" fmla="*/ 5004 h 8141512"/>
              <a:gd name="connsiteX1" fmla="*/ 1466 w 6363993"/>
              <a:gd name="connsiteY1" fmla="*/ 6083379 h 8141512"/>
              <a:gd name="connsiteX2" fmla="*/ 3140254 w 6363993"/>
              <a:gd name="connsiteY2" fmla="*/ 8141512 h 8141512"/>
              <a:gd name="connsiteX3" fmla="*/ 6360703 w 6363993"/>
              <a:gd name="connsiteY3" fmla="*/ 6095603 h 8141512"/>
              <a:gd name="connsiteX4" fmla="*/ 6363993 w 6363993"/>
              <a:gd name="connsiteY4" fmla="*/ 0 h 8141512"/>
              <a:gd name="connsiteX5" fmla="*/ 0 w 6363993"/>
              <a:gd name="connsiteY5" fmla="*/ 5004 h 8141512"/>
              <a:gd name="connsiteX0" fmla="*/ 7490 w 6362548"/>
              <a:gd name="connsiteY0" fmla="*/ 0 h 8153287"/>
              <a:gd name="connsiteX1" fmla="*/ 21 w 6362548"/>
              <a:gd name="connsiteY1" fmla="*/ 6095154 h 8153287"/>
              <a:gd name="connsiteX2" fmla="*/ 3138809 w 6362548"/>
              <a:gd name="connsiteY2" fmla="*/ 8153287 h 8153287"/>
              <a:gd name="connsiteX3" fmla="*/ 6359258 w 6362548"/>
              <a:gd name="connsiteY3" fmla="*/ 6107378 h 8153287"/>
              <a:gd name="connsiteX4" fmla="*/ 6362548 w 6362548"/>
              <a:gd name="connsiteY4" fmla="*/ 11775 h 8153287"/>
              <a:gd name="connsiteX5" fmla="*/ 7490 w 6362548"/>
              <a:gd name="connsiteY5" fmla="*/ 0 h 8153287"/>
              <a:gd name="connsiteX0" fmla="*/ 7490 w 6362548"/>
              <a:gd name="connsiteY0" fmla="*/ 5004 h 8141512"/>
              <a:gd name="connsiteX1" fmla="*/ 21 w 6362548"/>
              <a:gd name="connsiteY1" fmla="*/ 6083379 h 8141512"/>
              <a:gd name="connsiteX2" fmla="*/ 3138809 w 6362548"/>
              <a:gd name="connsiteY2" fmla="*/ 8141512 h 8141512"/>
              <a:gd name="connsiteX3" fmla="*/ 6359258 w 6362548"/>
              <a:gd name="connsiteY3" fmla="*/ 6095603 h 8141512"/>
              <a:gd name="connsiteX4" fmla="*/ 6362548 w 6362548"/>
              <a:gd name="connsiteY4" fmla="*/ 0 h 8141512"/>
              <a:gd name="connsiteX5" fmla="*/ 7490 w 6362548"/>
              <a:gd name="connsiteY5" fmla="*/ 5004 h 8141512"/>
              <a:gd name="connsiteX0" fmla="*/ 7490 w 6362548"/>
              <a:gd name="connsiteY0" fmla="*/ 0 h 8153287"/>
              <a:gd name="connsiteX1" fmla="*/ 21 w 6362548"/>
              <a:gd name="connsiteY1" fmla="*/ 6095154 h 8153287"/>
              <a:gd name="connsiteX2" fmla="*/ 3138809 w 6362548"/>
              <a:gd name="connsiteY2" fmla="*/ 8153287 h 8153287"/>
              <a:gd name="connsiteX3" fmla="*/ 6359258 w 6362548"/>
              <a:gd name="connsiteY3" fmla="*/ 6107378 h 8153287"/>
              <a:gd name="connsiteX4" fmla="*/ 6362548 w 6362548"/>
              <a:gd name="connsiteY4" fmla="*/ 11775 h 8153287"/>
              <a:gd name="connsiteX5" fmla="*/ 7490 w 6362548"/>
              <a:gd name="connsiteY5" fmla="*/ 0 h 8153287"/>
              <a:gd name="connsiteX0" fmla="*/ 7490 w 6377619"/>
              <a:gd name="connsiteY0" fmla="*/ 0 h 8153287"/>
              <a:gd name="connsiteX1" fmla="*/ 21 w 6377619"/>
              <a:gd name="connsiteY1" fmla="*/ 6095154 h 8153287"/>
              <a:gd name="connsiteX2" fmla="*/ 3138809 w 6377619"/>
              <a:gd name="connsiteY2" fmla="*/ 8153287 h 8153287"/>
              <a:gd name="connsiteX3" fmla="*/ 6377128 w 6377619"/>
              <a:gd name="connsiteY3" fmla="*/ 6115768 h 8153287"/>
              <a:gd name="connsiteX4" fmla="*/ 6362548 w 6377619"/>
              <a:gd name="connsiteY4" fmla="*/ 11775 h 8153287"/>
              <a:gd name="connsiteX5" fmla="*/ 7490 w 6377619"/>
              <a:gd name="connsiteY5" fmla="*/ 0 h 8153287"/>
              <a:gd name="connsiteX0" fmla="*/ 7490 w 6377128"/>
              <a:gd name="connsiteY0" fmla="*/ 0 h 8153287"/>
              <a:gd name="connsiteX1" fmla="*/ 21 w 6377128"/>
              <a:gd name="connsiteY1" fmla="*/ 6095154 h 8153287"/>
              <a:gd name="connsiteX2" fmla="*/ 3138809 w 6377128"/>
              <a:gd name="connsiteY2" fmla="*/ 8153287 h 8153287"/>
              <a:gd name="connsiteX3" fmla="*/ 6377128 w 6377128"/>
              <a:gd name="connsiteY3" fmla="*/ 6115768 h 8153287"/>
              <a:gd name="connsiteX4" fmla="*/ 6362548 w 6377128"/>
              <a:gd name="connsiteY4" fmla="*/ 11775 h 8153287"/>
              <a:gd name="connsiteX5" fmla="*/ 7490 w 6377128"/>
              <a:gd name="connsiteY5" fmla="*/ 0 h 815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7128" h="8153287">
                <a:moveTo>
                  <a:pt x="7490" y="0"/>
                </a:moveTo>
                <a:cubicBezTo>
                  <a:pt x="7979" y="1933443"/>
                  <a:pt x="-468" y="4161711"/>
                  <a:pt x="21" y="6095154"/>
                </a:cubicBezTo>
                <a:lnTo>
                  <a:pt x="3138809" y="8153287"/>
                </a:lnTo>
                <a:lnTo>
                  <a:pt x="6377128" y="6115768"/>
                </a:lnTo>
                <a:cubicBezTo>
                  <a:pt x="6354397" y="4201962"/>
                  <a:pt x="6358473" y="1933970"/>
                  <a:pt x="6362548" y="11775"/>
                </a:cubicBezTo>
                <a:lnTo>
                  <a:pt x="7490" y="0"/>
                </a:lnTo>
                <a:close/>
              </a:path>
            </a:pathLst>
          </a:custGeom>
          <a:solidFill>
            <a:srgbClr val="005BBB"/>
          </a:solidFill>
          <a:ln w="9525" cap="flat" cmpd="sng" algn="ctr">
            <a:noFill/>
            <a:prstDash val="solid"/>
            <a:round/>
            <a:headEnd type="none" w="med" len="med"/>
            <a:tailEnd type="none" w="med" len="med"/>
          </a:ln>
          <a:effectLst>
            <a:outerShdw blurRad="215900" sx="102000" sy="102000" algn="ctr" rotWithShape="0">
              <a:prstClr val="black">
                <a:alpha val="32000"/>
              </a:prstClr>
            </a:outerShdw>
          </a:effectLst>
        </p:spPr>
        <p:txBody>
          <a:bodyPr wrap="square" lIns="127000" tIns="127000" rIns="127000" bIns="127000">
            <a:spAutoFit/>
          </a:bodyPr>
          <a:lstStyle/>
          <a:p>
            <a:pPr defTabSz="1219063" eaLnBrk="1" hangingPunct="1">
              <a:defRPr/>
            </a:pPr>
            <a:endParaRPr lang="en-US" sz="2016" dirty="0">
              <a:latin typeface="Arial Narrow" pitchFamily="61" charset="0"/>
            </a:endParaRPr>
          </a:p>
        </p:txBody>
      </p:sp>
      <p:pic>
        <p:nvPicPr>
          <p:cNvPr id="12"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5013" y="262411"/>
            <a:ext cx="1119035" cy="48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12"/>
          <p:cNvSpPr/>
          <p:nvPr userDrawn="1"/>
        </p:nvSpPr>
        <p:spPr bwMode="auto">
          <a:xfrm>
            <a:off x="7121435" y="-122950"/>
            <a:ext cx="1426190" cy="566694"/>
          </a:xfrm>
          <a:custGeom>
            <a:avLst/>
            <a:gdLst>
              <a:gd name="connsiteX0" fmla="*/ 41563 w 6400800"/>
              <a:gd name="connsiteY0" fmla="*/ 124691 h 8728363"/>
              <a:gd name="connsiteX1" fmla="*/ 41563 w 6400800"/>
              <a:gd name="connsiteY1" fmla="*/ 6691745 h 8728363"/>
              <a:gd name="connsiteX2" fmla="*/ 3158836 w 6400800"/>
              <a:gd name="connsiteY2" fmla="*/ 8728363 h 8728363"/>
              <a:gd name="connsiteX3" fmla="*/ 6400800 w 6400800"/>
              <a:gd name="connsiteY3" fmla="*/ 6650181 h 8728363"/>
              <a:gd name="connsiteX4" fmla="*/ 6359236 w 6400800"/>
              <a:gd name="connsiteY4" fmla="*/ 0 h 8728363"/>
              <a:gd name="connsiteX5" fmla="*/ 0 w 6400800"/>
              <a:gd name="connsiteY5" fmla="*/ 83127 h 8728363"/>
              <a:gd name="connsiteX6" fmla="*/ 0 w 6400800"/>
              <a:gd name="connsiteY6" fmla="*/ 83127 h 8728363"/>
              <a:gd name="connsiteX7" fmla="*/ 41563 w 6400800"/>
              <a:gd name="connsiteY7" fmla="*/ 706581 h 8728363"/>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623454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41564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83127 w 6400800"/>
              <a:gd name="connsiteY7" fmla="*/ 872837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83127 w 6400800"/>
              <a:gd name="connsiteY6" fmla="*/ 872837 h 864523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4156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41563 h 7855526"/>
              <a:gd name="connsiteX0" fmla="*/ 41564 w 6359237"/>
              <a:gd name="connsiteY0" fmla="*/ 0 h 7897090"/>
              <a:gd name="connsiteX1" fmla="*/ 0 w 6359237"/>
              <a:gd name="connsiteY1" fmla="*/ 5860472 h 7897090"/>
              <a:gd name="connsiteX2" fmla="*/ 3117273 w 6359237"/>
              <a:gd name="connsiteY2" fmla="*/ 7897090 h 7897090"/>
              <a:gd name="connsiteX3" fmla="*/ 6359237 w 6359237"/>
              <a:gd name="connsiteY3" fmla="*/ 5818908 h 7897090"/>
              <a:gd name="connsiteX4" fmla="*/ 6317673 w 6359237"/>
              <a:gd name="connsiteY4" fmla="*/ 41564 h 7897090"/>
              <a:gd name="connsiteX5" fmla="*/ 41564 w 6359237"/>
              <a:gd name="connsiteY5" fmla="*/ 0 h 7897090"/>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0 h 7855527"/>
              <a:gd name="connsiteX1" fmla="*/ 0 w 6359237"/>
              <a:gd name="connsiteY1" fmla="*/ 5818909 h 7855527"/>
              <a:gd name="connsiteX2" fmla="*/ 3117273 w 6359237"/>
              <a:gd name="connsiteY2" fmla="*/ 7855527 h 7855527"/>
              <a:gd name="connsiteX3" fmla="*/ 6359237 w 6359237"/>
              <a:gd name="connsiteY3" fmla="*/ 5777345 h 7855527"/>
              <a:gd name="connsiteX4" fmla="*/ 6317673 w 6359237"/>
              <a:gd name="connsiteY4" fmla="*/ 1 h 7855527"/>
              <a:gd name="connsiteX5" fmla="*/ 41564 w 6359237"/>
              <a:gd name="connsiteY5" fmla="*/ 0 h 7855527"/>
              <a:gd name="connsiteX0" fmla="*/ 0 w 6400800"/>
              <a:gd name="connsiteY0" fmla="*/ 41563 h 7855526"/>
              <a:gd name="connsiteX1" fmla="*/ 41563 w 6400800"/>
              <a:gd name="connsiteY1" fmla="*/ 5818908 h 7855526"/>
              <a:gd name="connsiteX2" fmla="*/ 3158836 w 6400800"/>
              <a:gd name="connsiteY2" fmla="*/ 7855526 h 7855526"/>
              <a:gd name="connsiteX3" fmla="*/ 6400800 w 6400800"/>
              <a:gd name="connsiteY3" fmla="*/ 5777344 h 7855526"/>
              <a:gd name="connsiteX4" fmla="*/ 6359236 w 6400800"/>
              <a:gd name="connsiteY4" fmla="*/ 0 h 7855526"/>
              <a:gd name="connsiteX5" fmla="*/ 0 w 6400800"/>
              <a:gd name="connsiteY5" fmla="*/ 41563 h 785552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20049 w 6359237"/>
              <a:gd name="connsiteY0" fmla="*/ 782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20049 w 6359237"/>
              <a:gd name="connsiteY5" fmla="*/ 7823 h 7855526"/>
              <a:gd name="connsiteX0" fmla="*/ 20049 w 6371461"/>
              <a:gd name="connsiteY0" fmla="*/ 0 h 7847703"/>
              <a:gd name="connsiteX1" fmla="*/ 0 w 6371461"/>
              <a:gd name="connsiteY1" fmla="*/ 5811085 h 7847703"/>
              <a:gd name="connsiteX2" fmla="*/ 3117273 w 6371461"/>
              <a:gd name="connsiteY2" fmla="*/ 7847703 h 7847703"/>
              <a:gd name="connsiteX3" fmla="*/ 6359237 w 6371461"/>
              <a:gd name="connsiteY3" fmla="*/ 5769521 h 7847703"/>
              <a:gd name="connsiteX4" fmla="*/ 6371461 w 6371461"/>
              <a:gd name="connsiteY4" fmla="*/ 2935 h 7847703"/>
              <a:gd name="connsiteX5" fmla="*/ 20049 w 6371461"/>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769521 h 7847703"/>
              <a:gd name="connsiteX4" fmla="*/ 6349946 w 6359858"/>
              <a:gd name="connsiteY4" fmla="*/ 13693 h 7847703"/>
              <a:gd name="connsiteX5" fmla="*/ 20049 w 6359858"/>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823309 h 7847703"/>
              <a:gd name="connsiteX4" fmla="*/ 6349946 w 6359858"/>
              <a:gd name="connsiteY4" fmla="*/ 13693 h 7847703"/>
              <a:gd name="connsiteX5" fmla="*/ 20049 w 6359858"/>
              <a:gd name="connsiteY5" fmla="*/ 0 h 7847703"/>
              <a:gd name="connsiteX0" fmla="*/ 20049 w 6359858"/>
              <a:gd name="connsiteY0" fmla="*/ 0 h 7869218"/>
              <a:gd name="connsiteX1" fmla="*/ 0 w 6359858"/>
              <a:gd name="connsiteY1" fmla="*/ 5811085 h 7869218"/>
              <a:gd name="connsiteX2" fmla="*/ 3138788 w 6359858"/>
              <a:gd name="connsiteY2" fmla="*/ 7869218 h 7869218"/>
              <a:gd name="connsiteX3" fmla="*/ 6359237 w 6359858"/>
              <a:gd name="connsiteY3" fmla="*/ 5823309 h 7869218"/>
              <a:gd name="connsiteX4" fmla="*/ 6349946 w 6359858"/>
              <a:gd name="connsiteY4" fmla="*/ 13693 h 7869218"/>
              <a:gd name="connsiteX5" fmla="*/ 20049 w 6359858"/>
              <a:gd name="connsiteY5" fmla="*/ 0 h 7869218"/>
              <a:gd name="connsiteX0" fmla="*/ 0 w 6361324"/>
              <a:gd name="connsiteY0" fmla="*/ 0 h 7858461"/>
              <a:gd name="connsiteX1" fmla="*/ 1466 w 6361324"/>
              <a:gd name="connsiteY1" fmla="*/ 5800328 h 7858461"/>
              <a:gd name="connsiteX2" fmla="*/ 3140254 w 6361324"/>
              <a:gd name="connsiteY2" fmla="*/ 7858461 h 7858461"/>
              <a:gd name="connsiteX3" fmla="*/ 6360703 w 6361324"/>
              <a:gd name="connsiteY3" fmla="*/ 5812552 h 7858461"/>
              <a:gd name="connsiteX4" fmla="*/ 6351412 w 6361324"/>
              <a:gd name="connsiteY4" fmla="*/ 2936 h 7858461"/>
              <a:gd name="connsiteX5" fmla="*/ 0 w 6361324"/>
              <a:gd name="connsiteY5" fmla="*/ 0 h 7858461"/>
              <a:gd name="connsiteX0" fmla="*/ 0 w 6372928"/>
              <a:gd name="connsiteY0" fmla="*/ 0 h 7858461"/>
              <a:gd name="connsiteX1" fmla="*/ 1466 w 6372928"/>
              <a:gd name="connsiteY1" fmla="*/ 580032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432486"/>
              <a:gd name="connsiteY0" fmla="*/ 0 h 7858461"/>
              <a:gd name="connsiteX1" fmla="*/ 1466 w 6432486"/>
              <a:gd name="connsiteY1" fmla="*/ 6115638 h 7858461"/>
              <a:gd name="connsiteX2" fmla="*/ 3140254 w 6432486"/>
              <a:gd name="connsiteY2" fmla="*/ 7858461 h 7858461"/>
              <a:gd name="connsiteX3" fmla="*/ 6432309 w 6432486"/>
              <a:gd name="connsiteY3" fmla="*/ 6159393 h 7858461"/>
              <a:gd name="connsiteX4" fmla="*/ 6372928 w 6432486"/>
              <a:gd name="connsiteY4" fmla="*/ 13694 h 7858461"/>
              <a:gd name="connsiteX5" fmla="*/ 0 w 6432486"/>
              <a:gd name="connsiteY5" fmla="*/ 0 h 7858461"/>
              <a:gd name="connsiteX0" fmla="*/ 0 w 6432486"/>
              <a:gd name="connsiteY0" fmla="*/ 0 h 7858461"/>
              <a:gd name="connsiteX1" fmla="*/ 1466 w 6432486"/>
              <a:gd name="connsiteY1" fmla="*/ 6115638 h 7858461"/>
              <a:gd name="connsiteX2" fmla="*/ 3140254 w 6432486"/>
              <a:gd name="connsiteY2" fmla="*/ 7858461 h 7858461"/>
              <a:gd name="connsiteX3" fmla="*/ 6432309 w 6432486"/>
              <a:gd name="connsiteY3" fmla="*/ 6096331 h 7858461"/>
              <a:gd name="connsiteX4" fmla="*/ 6372928 w 6432486"/>
              <a:gd name="connsiteY4" fmla="*/ 13694 h 7858461"/>
              <a:gd name="connsiteX5" fmla="*/ 0 w 6432486"/>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360702 w 6372928"/>
              <a:gd name="connsiteY3" fmla="*/ 6127862 h 7858461"/>
              <a:gd name="connsiteX4" fmla="*/ 6372928 w 6372928"/>
              <a:gd name="connsiteY4" fmla="*/ 13694 h 7858461"/>
              <a:gd name="connsiteX5" fmla="*/ 0 w 6372928"/>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202520 w 6372928"/>
              <a:gd name="connsiteY3" fmla="*/ 6171407 h 7858461"/>
              <a:gd name="connsiteX4" fmla="*/ 6372928 w 6372928"/>
              <a:gd name="connsiteY4" fmla="*/ 13694 h 7858461"/>
              <a:gd name="connsiteX5" fmla="*/ 0 w 6372928"/>
              <a:gd name="connsiteY5" fmla="*/ 0 h 7858461"/>
              <a:gd name="connsiteX0" fmla="*/ 0 w 6372928"/>
              <a:gd name="connsiteY0" fmla="*/ 0 h 7858461"/>
              <a:gd name="connsiteX1" fmla="*/ 159650 w 6372928"/>
              <a:gd name="connsiteY1" fmla="*/ 6115639 h 7858461"/>
              <a:gd name="connsiteX2" fmla="*/ 3140254 w 6372928"/>
              <a:gd name="connsiteY2" fmla="*/ 7858461 h 7858461"/>
              <a:gd name="connsiteX3" fmla="*/ 6202520 w 6372928"/>
              <a:gd name="connsiteY3" fmla="*/ 6171407 h 7858461"/>
              <a:gd name="connsiteX4" fmla="*/ 6372928 w 6372928"/>
              <a:gd name="connsiteY4" fmla="*/ 13694 h 7858461"/>
              <a:gd name="connsiteX5" fmla="*/ 0 w 6372928"/>
              <a:gd name="connsiteY5" fmla="*/ 0 h 7858461"/>
              <a:gd name="connsiteX0" fmla="*/ 0 w 6267473"/>
              <a:gd name="connsiteY0" fmla="*/ 0 h 7858461"/>
              <a:gd name="connsiteX1" fmla="*/ 54195 w 6267473"/>
              <a:gd name="connsiteY1" fmla="*/ 6115639 h 7858461"/>
              <a:gd name="connsiteX2" fmla="*/ 3034799 w 6267473"/>
              <a:gd name="connsiteY2" fmla="*/ 7858461 h 7858461"/>
              <a:gd name="connsiteX3" fmla="*/ 6097065 w 6267473"/>
              <a:gd name="connsiteY3" fmla="*/ 6171407 h 7858461"/>
              <a:gd name="connsiteX4" fmla="*/ 6267473 w 6267473"/>
              <a:gd name="connsiteY4" fmla="*/ 13694 h 7858461"/>
              <a:gd name="connsiteX5" fmla="*/ 0 w 6267473"/>
              <a:gd name="connsiteY5" fmla="*/ 0 h 7858461"/>
              <a:gd name="connsiteX0" fmla="*/ 51264 w 6213282"/>
              <a:gd name="connsiteY0" fmla="*/ 0 h 7858461"/>
              <a:gd name="connsiteX1" fmla="*/ 4 w 6213282"/>
              <a:gd name="connsiteY1" fmla="*/ 6115639 h 7858461"/>
              <a:gd name="connsiteX2" fmla="*/ 2980608 w 6213282"/>
              <a:gd name="connsiteY2" fmla="*/ 7858461 h 7858461"/>
              <a:gd name="connsiteX3" fmla="*/ 6042874 w 6213282"/>
              <a:gd name="connsiteY3" fmla="*/ 6171407 h 7858461"/>
              <a:gd name="connsiteX4" fmla="*/ 6213282 w 6213282"/>
              <a:gd name="connsiteY4" fmla="*/ 13694 h 7858461"/>
              <a:gd name="connsiteX5" fmla="*/ 51264 w 6213282"/>
              <a:gd name="connsiteY5" fmla="*/ 0 h 7858461"/>
              <a:gd name="connsiteX0" fmla="*/ 0 w 6267473"/>
              <a:gd name="connsiteY0" fmla="*/ 29851 h 7844767"/>
              <a:gd name="connsiteX1" fmla="*/ 54195 w 6267473"/>
              <a:gd name="connsiteY1" fmla="*/ 6101945 h 7844767"/>
              <a:gd name="connsiteX2" fmla="*/ 3034799 w 6267473"/>
              <a:gd name="connsiteY2" fmla="*/ 7844767 h 7844767"/>
              <a:gd name="connsiteX3" fmla="*/ 6097065 w 6267473"/>
              <a:gd name="connsiteY3" fmla="*/ 6157713 h 7844767"/>
              <a:gd name="connsiteX4" fmla="*/ 6267473 w 6267473"/>
              <a:gd name="connsiteY4" fmla="*/ 0 h 7844767"/>
              <a:gd name="connsiteX5" fmla="*/ 0 w 6267473"/>
              <a:gd name="connsiteY5" fmla="*/ 29851 h 7844767"/>
              <a:gd name="connsiteX0" fmla="*/ 0 w 6097329"/>
              <a:gd name="connsiteY0" fmla="*/ 17658 h 7832574"/>
              <a:gd name="connsiteX1" fmla="*/ 54195 w 6097329"/>
              <a:gd name="connsiteY1" fmla="*/ 6089752 h 7832574"/>
              <a:gd name="connsiteX2" fmla="*/ 3034799 w 6097329"/>
              <a:gd name="connsiteY2" fmla="*/ 7832574 h 7832574"/>
              <a:gd name="connsiteX3" fmla="*/ 6097065 w 6097329"/>
              <a:gd name="connsiteY3" fmla="*/ 6145520 h 7832574"/>
              <a:gd name="connsiteX4" fmla="*/ 6060780 w 6097329"/>
              <a:gd name="connsiteY4" fmla="*/ 0 h 7832574"/>
              <a:gd name="connsiteX5" fmla="*/ 0 w 6097329"/>
              <a:gd name="connsiteY5" fmla="*/ 17658 h 7832574"/>
              <a:gd name="connsiteX0" fmla="*/ 0 w 6097777"/>
              <a:gd name="connsiteY0" fmla="*/ 5465 h 7820381"/>
              <a:gd name="connsiteX1" fmla="*/ 54195 w 6097777"/>
              <a:gd name="connsiteY1" fmla="*/ 6077559 h 7820381"/>
              <a:gd name="connsiteX2" fmla="*/ 3034799 w 6097777"/>
              <a:gd name="connsiteY2" fmla="*/ 7820381 h 7820381"/>
              <a:gd name="connsiteX3" fmla="*/ 6097065 w 6097777"/>
              <a:gd name="connsiteY3" fmla="*/ 6133327 h 7820381"/>
              <a:gd name="connsiteX4" fmla="*/ 6090308 w 6097777"/>
              <a:gd name="connsiteY4" fmla="*/ 0 h 7820381"/>
              <a:gd name="connsiteX5" fmla="*/ 0 w 6097777"/>
              <a:gd name="connsiteY5" fmla="*/ 5465 h 7820381"/>
              <a:gd name="connsiteX0" fmla="*/ 0 w 6053486"/>
              <a:gd name="connsiteY0" fmla="*/ 17658 h 7820381"/>
              <a:gd name="connsiteX1" fmla="*/ 9904 w 6053486"/>
              <a:gd name="connsiteY1" fmla="*/ 6077559 h 7820381"/>
              <a:gd name="connsiteX2" fmla="*/ 2990508 w 6053486"/>
              <a:gd name="connsiteY2" fmla="*/ 7820381 h 7820381"/>
              <a:gd name="connsiteX3" fmla="*/ 6052774 w 6053486"/>
              <a:gd name="connsiteY3" fmla="*/ 6133327 h 7820381"/>
              <a:gd name="connsiteX4" fmla="*/ 6046017 w 6053486"/>
              <a:gd name="connsiteY4" fmla="*/ 0 h 7820381"/>
              <a:gd name="connsiteX5" fmla="*/ 0 w 6053486"/>
              <a:gd name="connsiteY5" fmla="*/ 17658 h 782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486" h="7820381">
                <a:moveTo>
                  <a:pt x="0" y="17658"/>
                </a:moveTo>
                <a:cubicBezTo>
                  <a:pt x="489" y="1951101"/>
                  <a:pt x="9415" y="4144116"/>
                  <a:pt x="9904" y="6077559"/>
                </a:cubicBezTo>
                <a:lnTo>
                  <a:pt x="2990508" y="7820381"/>
                </a:lnTo>
                <a:cubicBezTo>
                  <a:pt x="4063991" y="7243515"/>
                  <a:pt x="4979291" y="6710193"/>
                  <a:pt x="6052774" y="6133327"/>
                </a:cubicBezTo>
                <a:cubicBezTo>
                  <a:pt x="6056849" y="4211132"/>
                  <a:pt x="6041942" y="1922195"/>
                  <a:pt x="6046017" y="0"/>
                </a:cubicBezTo>
                <a:lnTo>
                  <a:pt x="0" y="17658"/>
                </a:lnTo>
                <a:close/>
              </a:path>
            </a:pathLst>
          </a:custGeom>
          <a:noFill/>
          <a:ln w="31750" cap="sq" cmpd="sng" algn="ctr">
            <a:solidFill>
              <a:schemeClr val="bg1"/>
            </a:solidFill>
            <a:prstDash val="dash"/>
            <a:bevel/>
            <a:headEnd type="none" w="med" len="med"/>
            <a:tailEnd type="none" w="med" len="med"/>
          </a:ln>
          <a:effectLst>
            <a:outerShdw blurRad="457200" dist="38100" dir="3900000" sx="102000" sy="102000" algn="t" rotWithShape="0">
              <a:prstClr val="black">
                <a:alpha val="38000"/>
              </a:prstClr>
            </a:outerShdw>
          </a:effectLst>
        </p:spPr>
        <p:txBody>
          <a:bodyPr wrap="square" lIns="127000" tIns="127000" rIns="127000" bIns="127000">
            <a:spAutoFit/>
          </a:bodyPr>
          <a:lstStyle/>
          <a:p>
            <a:pPr defTabSz="1219063" eaLnBrk="1" hangingPunct="1">
              <a:defRPr/>
            </a:pPr>
            <a:endParaRPr lang="en-US" sz="2016" dirty="0">
              <a:latin typeface="Arial Narrow" pitchFamily="61" charset="0"/>
            </a:endParaRPr>
          </a:p>
        </p:txBody>
      </p:sp>
      <p:cxnSp>
        <p:nvCxnSpPr>
          <p:cNvPr id="16" name="Straight Connector 15"/>
          <p:cNvCxnSpPr/>
          <p:nvPr userDrawn="1"/>
        </p:nvCxnSpPr>
        <p:spPr bwMode="auto">
          <a:xfrm>
            <a:off x="3073400" y="1223793"/>
            <a:ext cx="0" cy="5359797"/>
          </a:xfrm>
          <a:prstGeom prst="line">
            <a:avLst/>
          </a:prstGeom>
          <a:noFill/>
          <a:ln w="25400" cap="flat" cmpd="sng" algn="ctr">
            <a:solidFill>
              <a:schemeClr val="tx1"/>
            </a:solidFill>
            <a:prstDash val="dash"/>
            <a:round/>
            <a:headEnd type="oval" w="lg" len="lg"/>
            <a:tailEnd type="oval" w="lg" len="lg"/>
          </a:ln>
          <a:effectLst/>
        </p:spPr>
      </p:cxnSp>
      <p:cxnSp>
        <p:nvCxnSpPr>
          <p:cNvPr id="18" name="Straight Connector 17"/>
          <p:cNvCxnSpPr/>
          <p:nvPr userDrawn="1"/>
        </p:nvCxnSpPr>
        <p:spPr bwMode="auto">
          <a:xfrm>
            <a:off x="6054681" y="1224643"/>
            <a:ext cx="0" cy="5357813"/>
          </a:xfrm>
          <a:prstGeom prst="line">
            <a:avLst/>
          </a:prstGeom>
          <a:noFill/>
          <a:ln w="25400" cap="flat" cmpd="sng" algn="ctr">
            <a:solidFill>
              <a:schemeClr val="tx1"/>
            </a:solidFill>
            <a:prstDash val="dash"/>
            <a:round/>
            <a:headEnd type="oval" w="lg" len="lg"/>
            <a:tailEnd type="oval" w="lg" len="lg"/>
          </a:ln>
          <a:effectLst/>
        </p:spPr>
      </p:cxnSp>
      <p:sp>
        <p:nvSpPr>
          <p:cNvPr id="7" name="Picture Placeholder 2"/>
          <p:cNvSpPr>
            <a:spLocks noGrp="1"/>
          </p:cNvSpPr>
          <p:nvPr>
            <p:ph type="pic" sz="quarter" idx="16"/>
          </p:nvPr>
        </p:nvSpPr>
        <p:spPr>
          <a:xfrm>
            <a:off x="254000" y="3999480"/>
            <a:ext cx="2698750"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8" name="Picture Placeholder 2"/>
          <p:cNvSpPr>
            <a:spLocks noGrp="1"/>
          </p:cNvSpPr>
          <p:nvPr>
            <p:ph type="pic" sz="quarter" idx="17"/>
          </p:nvPr>
        </p:nvSpPr>
        <p:spPr>
          <a:xfrm>
            <a:off x="254000" y="5407819"/>
            <a:ext cx="2698750"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11" name="Content Placeholder 9"/>
          <p:cNvSpPr>
            <a:spLocks noGrp="1"/>
          </p:cNvSpPr>
          <p:nvPr>
            <p:ph sz="quarter" idx="10"/>
          </p:nvPr>
        </p:nvSpPr>
        <p:spPr>
          <a:xfrm>
            <a:off x="254000" y="1244204"/>
            <a:ext cx="2698750" cy="2562395"/>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9"/>
          <p:cNvSpPr>
            <a:spLocks noGrp="1"/>
          </p:cNvSpPr>
          <p:nvPr>
            <p:ph sz="quarter" idx="18"/>
          </p:nvPr>
        </p:nvSpPr>
        <p:spPr>
          <a:xfrm>
            <a:off x="3206751" y="1244203"/>
            <a:ext cx="2727280" cy="3154306"/>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9"/>
          <p:cNvSpPr>
            <a:spLocks noGrp="1"/>
          </p:cNvSpPr>
          <p:nvPr>
            <p:ph sz="quarter" idx="23"/>
          </p:nvPr>
        </p:nvSpPr>
        <p:spPr>
          <a:xfrm>
            <a:off x="3206750" y="5593677"/>
            <a:ext cx="2714317" cy="978573"/>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9"/>
          <p:cNvSpPr>
            <a:spLocks noGrp="1"/>
          </p:cNvSpPr>
          <p:nvPr>
            <p:ph sz="quarter" idx="24"/>
          </p:nvPr>
        </p:nvSpPr>
        <p:spPr>
          <a:xfrm>
            <a:off x="3206750" y="4492629"/>
            <a:ext cx="2714317" cy="1001255"/>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2"/>
          <p:cNvSpPr>
            <a:spLocks noGrp="1"/>
          </p:cNvSpPr>
          <p:nvPr>
            <p:ph type="pic" sz="quarter" idx="25"/>
          </p:nvPr>
        </p:nvSpPr>
        <p:spPr>
          <a:xfrm>
            <a:off x="6188295" y="3140274"/>
            <a:ext cx="2721681"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20" name="Content Placeholder 9"/>
          <p:cNvSpPr>
            <a:spLocks noGrp="1"/>
          </p:cNvSpPr>
          <p:nvPr>
            <p:ph sz="quarter" idx="20"/>
          </p:nvPr>
        </p:nvSpPr>
        <p:spPr>
          <a:xfrm>
            <a:off x="6188295" y="1244204"/>
            <a:ext cx="2721681" cy="1765913"/>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9"/>
          <p:cNvSpPr>
            <a:spLocks noGrp="1"/>
          </p:cNvSpPr>
          <p:nvPr>
            <p:ph sz="quarter" idx="21"/>
          </p:nvPr>
        </p:nvSpPr>
        <p:spPr>
          <a:xfrm>
            <a:off x="6188295" y="4434862"/>
            <a:ext cx="2712289" cy="2137388"/>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8950291"/>
      </p:ext>
    </p:extLst>
  </p:cSld>
  <p:clrMapOvr>
    <a:masterClrMapping/>
  </p:clrMapOvr>
  <p:extLst>
    <p:ext uri="{DCECCB84-F9BA-43D5-87BE-67443E8EF086}">
      <p15:sldGuideLst xmlns:p15="http://schemas.microsoft.com/office/powerpoint/2012/main">
        <p15:guide id="1" orient="horz" pos="19872">
          <p15:clr>
            <a:srgbClr val="FBAE40"/>
          </p15:clr>
        </p15:guide>
        <p15:guide id="2" pos="768">
          <p15:clr>
            <a:srgbClr val="FBAE40"/>
          </p15:clr>
        </p15:guide>
        <p15:guide id="3" pos="26912">
          <p15:clr>
            <a:srgbClr val="FBAE40"/>
          </p15:clr>
        </p15:guide>
        <p15:guide id="4" orient="horz" pos="3762">
          <p15:clr>
            <a:srgbClr val="FBAE40"/>
          </p15:clr>
        </p15:guide>
        <p15:guide id="5" pos="17920">
          <p15:clr>
            <a:srgbClr val="FBAE40"/>
          </p15:clr>
        </p15:guide>
        <p15:guide id="6" pos="8928">
          <p15:clr>
            <a:srgbClr val="FBAE40"/>
          </p15:clr>
        </p15:guide>
        <p15:guide id="7" pos="9696">
          <p15:clr>
            <a:srgbClr val="FBAE40"/>
          </p15:clr>
        </p15:guide>
        <p15:guide id="8" pos="186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Backgrou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bwMode="auto">
          <a:xfrm>
            <a:off x="6980465" y="-78627"/>
            <a:ext cx="1708131" cy="566694"/>
          </a:xfrm>
          <a:custGeom>
            <a:avLst/>
            <a:gdLst>
              <a:gd name="connsiteX0" fmla="*/ 41563 w 6400800"/>
              <a:gd name="connsiteY0" fmla="*/ 124691 h 8728363"/>
              <a:gd name="connsiteX1" fmla="*/ 41563 w 6400800"/>
              <a:gd name="connsiteY1" fmla="*/ 6691745 h 8728363"/>
              <a:gd name="connsiteX2" fmla="*/ 3158836 w 6400800"/>
              <a:gd name="connsiteY2" fmla="*/ 8728363 h 8728363"/>
              <a:gd name="connsiteX3" fmla="*/ 6400800 w 6400800"/>
              <a:gd name="connsiteY3" fmla="*/ 6650181 h 8728363"/>
              <a:gd name="connsiteX4" fmla="*/ 6359236 w 6400800"/>
              <a:gd name="connsiteY4" fmla="*/ 0 h 8728363"/>
              <a:gd name="connsiteX5" fmla="*/ 0 w 6400800"/>
              <a:gd name="connsiteY5" fmla="*/ 83127 h 8728363"/>
              <a:gd name="connsiteX6" fmla="*/ 0 w 6400800"/>
              <a:gd name="connsiteY6" fmla="*/ 83127 h 8728363"/>
              <a:gd name="connsiteX7" fmla="*/ 41563 w 6400800"/>
              <a:gd name="connsiteY7" fmla="*/ 706581 h 8728363"/>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623454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41564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83127 w 6400800"/>
              <a:gd name="connsiteY7" fmla="*/ 872837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83127 w 6400800"/>
              <a:gd name="connsiteY6" fmla="*/ 872837 h 864523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4156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41563 h 7855526"/>
              <a:gd name="connsiteX0" fmla="*/ 41564 w 6359237"/>
              <a:gd name="connsiteY0" fmla="*/ 0 h 7897090"/>
              <a:gd name="connsiteX1" fmla="*/ 0 w 6359237"/>
              <a:gd name="connsiteY1" fmla="*/ 5860472 h 7897090"/>
              <a:gd name="connsiteX2" fmla="*/ 3117273 w 6359237"/>
              <a:gd name="connsiteY2" fmla="*/ 7897090 h 7897090"/>
              <a:gd name="connsiteX3" fmla="*/ 6359237 w 6359237"/>
              <a:gd name="connsiteY3" fmla="*/ 5818908 h 7897090"/>
              <a:gd name="connsiteX4" fmla="*/ 6317673 w 6359237"/>
              <a:gd name="connsiteY4" fmla="*/ 41564 h 7897090"/>
              <a:gd name="connsiteX5" fmla="*/ 41564 w 6359237"/>
              <a:gd name="connsiteY5" fmla="*/ 0 h 7897090"/>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0 h 7855527"/>
              <a:gd name="connsiteX1" fmla="*/ 0 w 6359237"/>
              <a:gd name="connsiteY1" fmla="*/ 5818909 h 7855527"/>
              <a:gd name="connsiteX2" fmla="*/ 3117273 w 6359237"/>
              <a:gd name="connsiteY2" fmla="*/ 7855527 h 7855527"/>
              <a:gd name="connsiteX3" fmla="*/ 6359237 w 6359237"/>
              <a:gd name="connsiteY3" fmla="*/ 5777345 h 7855527"/>
              <a:gd name="connsiteX4" fmla="*/ 6317673 w 6359237"/>
              <a:gd name="connsiteY4" fmla="*/ 1 h 7855527"/>
              <a:gd name="connsiteX5" fmla="*/ 41564 w 6359237"/>
              <a:gd name="connsiteY5" fmla="*/ 0 h 7855527"/>
              <a:gd name="connsiteX0" fmla="*/ 0 w 6400800"/>
              <a:gd name="connsiteY0" fmla="*/ 41563 h 7855526"/>
              <a:gd name="connsiteX1" fmla="*/ 41563 w 6400800"/>
              <a:gd name="connsiteY1" fmla="*/ 5818908 h 7855526"/>
              <a:gd name="connsiteX2" fmla="*/ 3158836 w 6400800"/>
              <a:gd name="connsiteY2" fmla="*/ 7855526 h 7855526"/>
              <a:gd name="connsiteX3" fmla="*/ 6400800 w 6400800"/>
              <a:gd name="connsiteY3" fmla="*/ 5777344 h 7855526"/>
              <a:gd name="connsiteX4" fmla="*/ 6359236 w 6400800"/>
              <a:gd name="connsiteY4" fmla="*/ 0 h 7855526"/>
              <a:gd name="connsiteX5" fmla="*/ 0 w 6400800"/>
              <a:gd name="connsiteY5" fmla="*/ 41563 h 785552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20049 w 6359237"/>
              <a:gd name="connsiteY0" fmla="*/ 782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20049 w 6359237"/>
              <a:gd name="connsiteY5" fmla="*/ 7823 h 7855526"/>
              <a:gd name="connsiteX0" fmla="*/ 20049 w 6371461"/>
              <a:gd name="connsiteY0" fmla="*/ 0 h 7847703"/>
              <a:gd name="connsiteX1" fmla="*/ 0 w 6371461"/>
              <a:gd name="connsiteY1" fmla="*/ 5811085 h 7847703"/>
              <a:gd name="connsiteX2" fmla="*/ 3117273 w 6371461"/>
              <a:gd name="connsiteY2" fmla="*/ 7847703 h 7847703"/>
              <a:gd name="connsiteX3" fmla="*/ 6359237 w 6371461"/>
              <a:gd name="connsiteY3" fmla="*/ 5769521 h 7847703"/>
              <a:gd name="connsiteX4" fmla="*/ 6371461 w 6371461"/>
              <a:gd name="connsiteY4" fmla="*/ 2935 h 7847703"/>
              <a:gd name="connsiteX5" fmla="*/ 20049 w 6371461"/>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769521 h 7847703"/>
              <a:gd name="connsiteX4" fmla="*/ 6349946 w 6359858"/>
              <a:gd name="connsiteY4" fmla="*/ 13693 h 7847703"/>
              <a:gd name="connsiteX5" fmla="*/ 20049 w 6359858"/>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823309 h 7847703"/>
              <a:gd name="connsiteX4" fmla="*/ 6349946 w 6359858"/>
              <a:gd name="connsiteY4" fmla="*/ 13693 h 7847703"/>
              <a:gd name="connsiteX5" fmla="*/ 20049 w 6359858"/>
              <a:gd name="connsiteY5" fmla="*/ 0 h 7847703"/>
              <a:gd name="connsiteX0" fmla="*/ 20049 w 6359858"/>
              <a:gd name="connsiteY0" fmla="*/ 0 h 7869218"/>
              <a:gd name="connsiteX1" fmla="*/ 0 w 6359858"/>
              <a:gd name="connsiteY1" fmla="*/ 5811085 h 7869218"/>
              <a:gd name="connsiteX2" fmla="*/ 3138788 w 6359858"/>
              <a:gd name="connsiteY2" fmla="*/ 7869218 h 7869218"/>
              <a:gd name="connsiteX3" fmla="*/ 6359237 w 6359858"/>
              <a:gd name="connsiteY3" fmla="*/ 5823309 h 7869218"/>
              <a:gd name="connsiteX4" fmla="*/ 6349946 w 6359858"/>
              <a:gd name="connsiteY4" fmla="*/ 13693 h 7869218"/>
              <a:gd name="connsiteX5" fmla="*/ 20049 w 6359858"/>
              <a:gd name="connsiteY5" fmla="*/ 0 h 7869218"/>
              <a:gd name="connsiteX0" fmla="*/ 0 w 6361324"/>
              <a:gd name="connsiteY0" fmla="*/ 0 h 7858461"/>
              <a:gd name="connsiteX1" fmla="*/ 1466 w 6361324"/>
              <a:gd name="connsiteY1" fmla="*/ 5800328 h 7858461"/>
              <a:gd name="connsiteX2" fmla="*/ 3140254 w 6361324"/>
              <a:gd name="connsiteY2" fmla="*/ 7858461 h 7858461"/>
              <a:gd name="connsiteX3" fmla="*/ 6360703 w 6361324"/>
              <a:gd name="connsiteY3" fmla="*/ 5812552 h 7858461"/>
              <a:gd name="connsiteX4" fmla="*/ 6351412 w 6361324"/>
              <a:gd name="connsiteY4" fmla="*/ 2936 h 7858461"/>
              <a:gd name="connsiteX5" fmla="*/ 0 w 6361324"/>
              <a:gd name="connsiteY5" fmla="*/ 0 h 7858461"/>
              <a:gd name="connsiteX0" fmla="*/ 0 w 6372928"/>
              <a:gd name="connsiteY0" fmla="*/ 0 h 7858461"/>
              <a:gd name="connsiteX1" fmla="*/ 1466 w 6372928"/>
              <a:gd name="connsiteY1" fmla="*/ 580032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372928"/>
              <a:gd name="connsiteY0" fmla="*/ 299879 h 8158340"/>
              <a:gd name="connsiteX1" fmla="*/ 1466 w 6372928"/>
              <a:gd name="connsiteY1" fmla="*/ 6100207 h 8158340"/>
              <a:gd name="connsiteX2" fmla="*/ 3140254 w 6372928"/>
              <a:gd name="connsiteY2" fmla="*/ 8158340 h 8158340"/>
              <a:gd name="connsiteX3" fmla="*/ 6360703 w 6372928"/>
              <a:gd name="connsiteY3" fmla="*/ 6112431 h 8158340"/>
              <a:gd name="connsiteX4" fmla="*/ 6372928 w 6372928"/>
              <a:gd name="connsiteY4" fmla="*/ 50 h 8158340"/>
              <a:gd name="connsiteX5" fmla="*/ 0 w 6372928"/>
              <a:gd name="connsiteY5" fmla="*/ 299879 h 8158340"/>
              <a:gd name="connsiteX0" fmla="*/ 54192 w 6371466"/>
              <a:gd name="connsiteY0" fmla="*/ 12434 h 8158290"/>
              <a:gd name="connsiteX1" fmla="*/ 4 w 6371466"/>
              <a:gd name="connsiteY1" fmla="*/ 6100157 h 8158290"/>
              <a:gd name="connsiteX2" fmla="*/ 3138792 w 6371466"/>
              <a:gd name="connsiteY2" fmla="*/ 8158290 h 8158290"/>
              <a:gd name="connsiteX3" fmla="*/ 6359241 w 6371466"/>
              <a:gd name="connsiteY3" fmla="*/ 6112381 h 8158290"/>
              <a:gd name="connsiteX4" fmla="*/ 6371466 w 6371466"/>
              <a:gd name="connsiteY4" fmla="*/ 0 h 8158290"/>
              <a:gd name="connsiteX5" fmla="*/ 54192 w 6371466"/>
              <a:gd name="connsiteY5" fmla="*/ 12434 h 8158290"/>
              <a:gd name="connsiteX0" fmla="*/ 0 w 6372928"/>
              <a:gd name="connsiteY0" fmla="*/ 38561 h 8158290"/>
              <a:gd name="connsiteX1" fmla="*/ 1466 w 6372928"/>
              <a:gd name="connsiteY1" fmla="*/ 6100157 h 8158290"/>
              <a:gd name="connsiteX2" fmla="*/ 3140254 w 6372928"/>
              <a:gd name="connsiteY2" fmla="*/ 8158290 h 8158290"/>
              <a:gd name="connsiteX3" fmla="*/ 6360703 w 6372928"/>
              <a:gd name="connsiteY3" fmla="*/ 6112381 h 8158290"/>
              <a:gd name="connsiteX4" fmla="*/ 6372928 w 6372928"/>
              <a:gd name="connsiteY4" fmla="*/ 0 h 8158290"/>
              <a:gd name="connsiteX5" fmla="*/ 0 w 6372928"/>
              <a:gd name="connsiteY5" fmla="*/ 38561 h 8158290"/>
              <a:gd name="connsiteX0" fmla="*/ 0 w 6361194"/>
              <a:gd name="connsiteY0" fmla="*/ 30172 h 8149901"/>
              <a:gd name="connsiteX1" fmla="*/ 1466 w 6361194"/>
              <a:gd name="connsiteY1" fmla="*/ 6091768 h 8149901"/>
              <a:gd name="connsiteX2" fmla="*/ 3140254 w 6361194"/>
              <a:gd name="connsiteY2" fmla="*/ 8149901 h 8149901"/>
              <a:gd name="connsiteX3" fmla="*/ 6360703 w 6361194"/>
              <a:gd name="connsiteY3" fmla="*/ 6103992 h 8149901"/>
              <a:gd name="connsiteX4" fmla="*/ 6346122 w 6361194"/>
              <a:gd name="connsiteY4" fmla="*/ 0 h 8149901"/>
              <a:gd name="connsiteX5" fmla="*/ 0 w 6361194"/>
              <a:gd name="connsiteY5" fmla="*/ 30172 h 8149901"/>
              <a:gd name="connsiteX0" fmla="*/ 0 w 6363993"/>
              <a:gd name="connsiteY0" fmla="*/ 21783 h 8141512"/>
              <a:gd name="connsiteX1" fmla="*/ 1466 w 6363993"/>
              <a:gd name="connsiteY1" fmla="*/ 6083379 h 8141512"/>
              <a:gd name="connsiteX2" fmla="*/ 3140254 w 6363993"/>
              <a:gd name="connsiteY2" fmla="*/ 8141512 h 8141512"/>
              <a:gd name="connsiteX3" fmla="*/ 6360703 w 6363993"/>
              <a:gd name="connsiteY3" fmla="*/ 6095603 h 8141512"/>
              <a:gd name="connsiteX4" fmla="*/ 6363993 w 6363993"/>
              <a:gd name="connsiteY4" fmla="*/ 0 h 8141512"/>
              <a:gd name="connsiteX5" fmla="*/ 0 w 6363993"/>
              <a:gd name="connsiteY5" fmla="*/ 21783 h 8141512"/>
              <a:gd name="connsiteX0" fmla="*/ 0 w 6363993"/>
              <a:gd name="connsiteY0" fmla="*/ 5004 h 8141512"/>
              <a:gd name="connsiteX1" fmla="*/ 1466 w 6363993"/>
              <a:gd name="connsiteY1" fmla="*/ 6083379 h 8141512"/>
              <a:gd name="connsiteX2" fmla="*/ 3140254 w 6363993"/>
              <a:gd name="connsiteY2" fmla="*/ 8141512 h 8141512"/>
              <a:gd name="connsiteX3" fmla="*/ 6360703 w 6363993"/>
              <a:gd name="connsiteY3" fmla="*/ 6095603 h 8141512"/>
              <a:gd name="connsiteX4" fmla="*/ 6363993 w 6363993"/>
              <a:gd name="connsiteY4" fmla="*/ 0 h 8141512"/>
              <a:gd name="connsiteX5" fmla="*/ 0 w 6363993"/>
              <a:gd name="connsiteY5" fmla="*/ 5004 h 8141512"/>
              <a:gd name="connsiteX0" fmla="*/ 7490 w 6362548"/>
              <a:gd name="connsiteY0" fmla="*/ 0 h 8153287"/>
              <a:gd name="connsiteX1" fmla="*/ 21 w 6362548"/>
              <a:gd name="connsiteY1" fmla="*/ 6095154 h 8153287"/>
              <a:gd name="connsiteX2" fmla="*/ 3138809 w 6362548"/>
              <a:gd name="connsiteY2" fmla="*/ 8153287 h 8153287"/>
              <a:gd name="connsiteX3" fmla="*/ 6359258 w 6362548"/>
              <a:gd name="connsiteY3" fmla="*/ 6107378 h 8153287"/>
              <a:gd name="connsiteX4" fmla="*/ 6362548 w 6362548"/>
              <a:gd name="connsiteY4" fmla="*/ 11775 h 8153287"/>
              <a:gd name="connsiteX5" fmla="*/ 7490 w 6362548"/>
              <a:gd name="connsiteY5" fmla="*/ 0 h 8153287"/>
              <a:gd name="connsiteX0" fmla="*/ 7490 w 6362548"/>
              <a:gd name="connsiteY0" fmla="*/ 5004 h 8141512"/>
              <a:gd name="connsiteX1" fmla="*/ 21 w 6362548"/>
              <a:gd name="connsiteY1" fmla="*/ 6083379 h 8141512"/>
              <a:gd name="connsiteX2" fmla="*/ 3138809 w 6362548"/>
              <a:gd name="connsiteY2" fmla="*/ 8141512 h 8141512"/>
              <a:gd name="connsiteX3" fmla="*/ 6359258 w 6362548"/>
              <a:gd name="connsiteY3" fmla="*/ 6095603 h 8141512"/>
              <a:gd name="connsiteX4" fmla="*/ 6362548 w 6362548"/>
              <a:gd name="connsiteY4" fmla="*/ 0 h 8141512"/>
              <a:gd name="connsiteX5" fmla="*/ 7490 w 6362548"/>
              <a:gd name="connsiteY5" fmla="*/ 5004 h 8141512"/>
              <a:gd name="connsiteX0" fmla="*/ 7490 w 6362548"/>
              <a:gd name="connsiteY0" fmla="*/ 0 h 8153287"/>
              <a:gd name="connsiteX1" fmla="*/ 21 w 6362548"/>
              <a:gd name="connsiteY1" fmla="*/ 6095154 h 8153287"/>
              <a:gd name="connsiteX2" fmla="*/ 3138809 w 6362548"/>
              <a:gd name="connsiteY2" fmla="*/ 8153287 h 8153287"/>
              <a:gd name="connsiteX3" fmla="*/ 6359258 w 6362548"/>
              <a:gd name="connsiteY3" fmla="*/ 6107378 h 8153287"/>
              <a:gd name="connsiteX4" fmla="*/ 6362548 w 6362548"/>
              <a:gd name="connsiteY4" fmla="*/ 11775 h 8153287"/>
              <a:gd name="connsiteX5" fmla="*/ 7490 w 6362548"/>
              <a:gd name="connsiteY5" fmla="*/ 0 h 8153287"/>
              <a:gd name="connsiteX0" fmla="*/ 7490 w 6377619"/>
              <a:gd name="connsiteY0" fmla="*/ 0 h 8153287"/>
              <a:gd name="connsiteX1" fmla="*/ 21 w 6377619"/>
              <a:gd name="connsiteY1" fmla="*/ 6095154 h 8153287"/>
              <a:gd name="connsiteX2" fmla="*/ 3138809 w 6377619"/>
              <a:gd name="connsiteY2" fmla="*/ 8153287 h 8153287"/>
              <a:gd name="connsiteX3" fmla="*/ 6377128 w 6377619"/>
              <a:gd name="connsiteY3" fmla="*/ 6115768 h 8153287"/>
              <a:gd name="connsiteX4" fmla="*/ 6362548 w 6377619"/>
              <a:gd name="connsiteY4" fmla="*/ 11775 h 8153287"/>
              <a:gd name="connsiteX5" fmla="*/ 7490 w 6377619"/>
              <a:gd name="connsiteY5" fmla="*/ 0 h 8153287"/>
              <a:gd name="connsiteX0" fmla="*/ 7490 w 6377128"/>
              <a:gd name="connsiteY0" fmla="*/ 0 h 8153287"/>
              <a:gd name="connsiteX1" fmla="*/ 21 w 6377128"/>
              <a:gd name="connsiteY1" fmla="*/ 6095154 h 8153287"/>
              <a:gd name="connsiteX2" fmla="*/ 3138809 w 6377128"/>
              <a:gd name="connsiteY2" fmla="*/ 8153287 h 8153287"/>
              <a:gd name="connsiteX3" fmla="*/ 6377128 w 6377128"/>
              <a:gd name="connsiteY3" fmla="*/ 6115768 h 8153287"/>
              <a:gd name="connsiteX4" fmla="*/ 6362548 w 6377128"/>
              <a:gd name="connsiteY4" fmla="*/ 11775 h 8153287"/>
              <a:gd name="connsiteX5" fmla="*/ 7490 w 6377128"/>
              <a:gd name="connsiteY5" fmla="*/ 0 h 815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7128" h="8153287">
                <a:moveTo>
                  <a:pt x="7490" y="0"/>
                </a:moveTo>
                <a:cubicBezTo>
                  <a:pt x="7979" y="1933443"/>
                  <a:pt x="-468" y="4161711"/>
                  <a:pt x="21" y="6095154"/>
                </a:cubicBezTo>
                <a:lnTo>
                  <a:pt x="3138809" y="8153287"/>
                </a:lnTo>
                <a:lnTo>
                  <a:pt x="6377128" y="6115768"/>
                </a:lnTo>
                <a:cubicBezTo>
                  <a:pt x="6354397" y="4201962"/>
                  <a:pt x="6358473" y="1933970"/>
                  <a:pt x="6362548" y="11775"/>
                </a:cubicBezTo>
                <a:lnTo>
                  <a:pt x="7490" y="0"/>
                </a:lnTo>
                <a:close/>
              </a:path>
            </a:pathLst>
          </a:custGeom>
          <a:solidFill>
            <a:srgbClr val="005BBB"/>
          </a:solidFill>
          <a:ln w="9525" cap="flat" cmpd="sng" algn="ctr">
            <a:noFill/>
            <a:prstDash val="solid"/>
            <a:round/>
            <a:headEnd type="none" w="med" len="med"/>
            <a:tailEnd type="none" w="med" len="med"/>
          </a:ln>
          <a:effectLst>
            <a:outerShdw blurRad="215900" sx="102000" sy="102000" algn="ctr" rotWithShape="0">
              <a:prstClr val="black">
                <a:alpha val="32000"/>
              </a:prstClr>
            </a:outerShdw>
          </a:effectLst>
        </p:spPr>
        <p:txBody>
          <a:bodyPr wrap="square" lIns="127000" tIns="127000" rIns="127000" bIns="127000">
            <a:spAutoFit/>
          </a:bodyPr>
          <a:lstStyle/>
          <a:p>
            <a:pPr defTabSz="1219063" eaLnBrk="1" hangingPunct="1">
              <a:defRPr/>
            </a:pPr>
            <a:endParaRPr lang="en-US" sz="2016" dirty="0">
              <a:latin typeface="Arial Narrow" pitchFamily="61" charset="0"/>
            </a:endParaRPr>
          </a:p>
        </p:txBody>
      </p:sp>
      <p:pic>
        <p:nvPicPr>
          <p:cNvPr id="12"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5013" y="262411"/>
            <a:ext cx="1119035" cy="48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12"/>
          <p:cNvSpPr/>
          <p:nvPr userDrawn="1"/>
        </p:nvSpPr>
        <p:spPr bwMode="auto">
          <a:xfrm>
            <a:off x="7121435" y="-122950"/>
            <a:ext cx="1426190" cy="566694"/>
          </a:xfrm>
          <a:custGeom>
            <a:avLst/>
            <a:gdLst>
              <a:gd name="connsiteX0" fmla="*/ 41563 w 6400800"/>
              <a:gd name="connsiteY0" fmla="*/ 124691 h 8728363"/>
              <a:gd name="connsiteX1" fmla="*/ 41563 w 6400800"/>
              <a:gd name="connsiteY1" fmla="*/ 6691745 h 8728363"/>
              <a:gd name="connsiteX2" fmla="*/ 3158836 w 6400800"/>
              <a:gd name="connsiteY2" fmla="*/ 8728363 h 8728363"/>
              <a:gd name="connsiteX3" fmla="*/ 6400800 w 6400800"/>
              <a:gd name="connsiteY3" fmla="*/ 6650181 h 8728363"/>
              <a:gd name="connsiteX4" fmla="*/ 6359236 w 6400800"/>
              <a:gd name="connsiteY4" fmla="*/ 0 h 8728363"/>
              <a:gd name="connsiteX5" fmla="*/ 0 w 6400800"/>
              <a:gd name="connsiteY5" fmla="*/ 83127 h 8728363"/>
              <a:gd name="connsiteX6" fmla="*/ 0 w 6400800"/>
              <a:gd name="connsiteY6" fmla="*/ 83127 h 8728363"/>
              <a:gd name="connsiteX7" fmla="*/ 41563 w 6400800"/>
              <a:gd name="connsiteY7" fmla="*/ 706581 h 8728363"/>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623454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41564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83127 w 6400800"/>
              <a:gd name="connsiteY7" fmla="*/ 872837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83127 w 6400800"/>
              <a:gd name="connsiteY6" fmla="*/ 872837 h 864523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4156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41563 h 7855526"/>
              <a:gd name="connsiteX0" fmla="*/ 41564 w 6359237"/>
              <a:gd name="connsiteY0" fmla="*/ 0 h 7897090"/>
              <a:gd name="connsiteX1" fmla="*/ 0 w 6359237"/>
              <a:gd name="connsiteY1" fmla="*/ 5860472 h 7897090"/>
              <a:gd name="connsiteX2" fmla="*/ 3117273 w 6359237"/>
              <a:gd name="connsiteY2" fmla="*/ 7897090 h 7897090"/>
              <a:gd name="connsiteX3" fmla="*/ 6359237 w 6359237"/>
              <a:gd name="connsiteY3" fmla="*/ 5818908 h 7897090"/>
              <a:gd name="connsiteX4" fmla="*/ 6317673 w 6359237"/>
              <a:gd name="connsiteY4" fmla="*/ 41564 h 7897090"/>
              <a:gd name="connsiteX5" fmla="*/ 41564 w 6359237"/>
              <a:gd name="connsiteY5" fmla="*/ 0 h 7897090"/>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0 h 7855527"/>
              <a:gd name="connsiteX1" fmla="*/ 0 w 6359237"/>
              <a:gd name="connsiteY1" fmla="*/ 5818909 h 7855527"/>
              <a:gd name="connsiteX2" fmla="*/ 3117273 w 6359237"/>
              <a:gd name="connsiteY2" fmla="*/ 7855527 h 7855527"/>
              <a:gd name="connsiteX3" fmla="*/ 6359237 w 6359237"/>
              <a:gd name="connsiteY3" fmla="*/ 5777345 h 7855527"/>
              <a:gd name="connsiteX4" fmla="*/ 6317673 w 6359237"/>
              <a:gd name="connsiteY4" fmla="*/ 1 h 7855527"/>
              <a:gd name="connsiteX5" fmla="*/ 41564 w 6359237"/>
              <a:gd name="connsiteY5" fmla="*/ 0 h 7855527"/>
              <a:gd name="connsiteX0" fmla="*/ 0 w 6400800"/>
              <a:gd name="connsiteY0" fmla="*/ 41563 h 7855526"/>
              <a:gd name="connsiteX1" fmla="*/ 41563 w 6400800"/>
              <a:gd name="connsiteY1" fmla="*/ 5818908 h 7855526"/>
              <a:gd name="connsiteX2" fmla="*/ 3158836 w 6400800"/>
              <a:gd name="connsiteY2" fmla="*/ 7855526 h 7855526"/>
              <a:gd name="connsiteX3" fmla="*/ 6400800 w 6400800"/>
              <a:gd name="connsiteY3" fmla="*/ 5777344 h 7855526"/>
              <a:gd name="connsiteX4" fmla="*/ 6359236 w 6400800"/>
              <a:gd name="connsiteY4" fmla="*/ 0 h 7855526"/>
              <a:gd name="connsiteX5" fmla="*/ 0 w 6400800"/>
              <a:gd name="connsiteY5" fmla="*/ 41563 h 785552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20049 w 6359237"/>
              <a:gd name="connsiteY0" fmla="*/ 782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20049 w 6359237"/>
              <a:gd name="connsiteY5" fmla="*/ 7823 h 7855526"/>
              <a:gd name="connsiteX0" fmla="*/ 20049 w 6371461"/>
              <a:gd name="connsiteY0" fmla="*/ 0 h 7847703"/>
              <a:gd name="connsiteX1" fmla="*/ 0 w 6371461"/>
              <a:gd name="connsiteY1" fmla="*/ 5811085 h 7847703"/>
              <a:gd name="connsiteX2" fmla="*/ 3117273 w 6371461"/>
              <a:gd name="connsiteY2" fmla="*/ 7847703 h 7847703"/>
              <a:gd name="connsiteX3" fmla="*/ 6359237 w 6371461"/>
              <a:gd name="connsiteY3" fmla="*/ 5769521 h 7847703"/>
              <a:gd name="connsiteX4" fmla="*/ 6371461 w 6371461"/>
              <a:gd name="connsiteY4" fmla="*/ 2935 h 7847703"/>
              <a:gd name="connsiteX5" fmla="*/ 20049 w 6371461"/>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769521 h 7847703"/>
              <a:gd name="connsiteX4" fmla="*/ 6349946 w 6359858"/>
              <a:gd name="connsiteY4" fmla="*/ 13693 h 7847703"/>
              <a:gd name="connsiteX5" fmla="*/ 20049 w 6359858"/>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823309 h 7847703"/>
              <a:gd name="connsiteX4" fmla="*/ 6349946 w 6359858"/>
              <a:gd name="connsiteY4" fmla="*/ 13693 h 7847703"/>
              <a:gd name="connsiteX5" fmla="*/ 20049 w 6359858"/>
              <a:gd name="connsiteY5" fmla="*/ 0 h 7847703"/>
              <a:gd name="connsiteX0" fmla="*/ 20049 w 6359858"/>
              <a:gd name="connsiteY0" fmla="*/ 0 h 7869218"/>
              <a:gd name="connsiteX1" fmla="*/ 0 w 6359858"/>
              <a:gd name="connsiteY1" fmla="*/ 5811085 h 7869218"/>
              <a:gd name="connsiteX2" fmla="*/ 3138788 w 6359858"/>
              <a:gd name="connsiteY2" fmla="*/ 7869218 h 7869218"/>
              <a:gd name="connsiteX3" fmla="*/ 6359237 w 6359858"/>
              <a:gd name="connsiteY3" fmla="*/ 5823309 h 7869218"/>
              <a:gd name="connsiteX4" fmla="*/ 6349946 w 6359858"/>
              <a:gd name="connsiteY4" fmla="*/ 13693 h 7869218"/>
              <a:gd name="connsiteX5" fmla="*/ 20049 w 6359858"/>
              <a:gd name="connsiteY5" fmla="*/ 0 h 7869218"/>
              <a:gd name="connsiteX0" fmla="*/ 0 w 6361324"/>
              <a:gd name="connsiteY0" fmla="*/ 0 h 7858461"/>
              <a:gd name="connsiteX1" fmla="*/ 1466 w 6361324"/>
              <a:gd name="connsiteY1" fmla="*/ 5800328 h 7858461"/>
              <a:gd name="connsiteX2" fmla="*/ 3140254 w 6361324"/>
              <a:gd name="connsiteY2" fmla="*/ 7858461 h 7858461"/>
              <a:gd name="connsiteX3" fmla="*/ 6360703 w 6361324"/>
              <a:gd name="connsiteY3" fmla="*/ 5812552 h 7858461"/>
              <a:gd name="connsiteX4" fmla="*/ 6351412 w 6361324"/>
              <a:gd name="connsiteY4" fmla="*/ 2936 h 7858461"/>
              <a:gd name="connsiteX5" fmla="*/ 0 w 6361324"/>
              <a:gd name="connsiteY5" fmla="*/ 0 h 7858461"/>
              <a:gd name="connsiteX0" fmla="*/ 0 w 6372928"/>
              <a:gd name="connsiteY0" fmla="*/ 0 h 7858461"/>
              <a:gd name="connsiteX1" fmla="*/ 1466 w 6372928"/>
              <a:gd name="connsiteY1" fmla="*/ 580032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432486"/>
              <a:gd name="connsiteY0" fmla="*/ 0 h 7858461"/>
              <a:gd name="connsiteX1" fmla="*/ 1466 w 6432486"/>
              <a:gd name="connsiteY1" fmla="*/ 6115638 h 7858461"/>
              <a:gd name="connsiteX2" fmla="*/ 3140254 w 6432486"/>
              <a:gd name="connsiteY2" fmla="*/ 7858461 h 7858461"/>
              <a:gd name="connsiteX3" fmla="*/ 6432309 w 6432486"/>
              <a:gd name="connsiteY3" fmla="*/ 6159393 h 7858461"/>
              <a:gd name="connsiteX4" fmla="*/ 6372928 w 6432486"/>
              <a:gd name="connsiteY4" fmla="*/ 13694 h 7858461"/>
              <a:gd name="connsiteX5" fmla="*/ 0 w 6432486"/>
              <a:gd name="connsiteY5" fmla="*/ 0 h 7858461"/>
              <a:gd name="connsiteX0" fmla="*/ 0 w 6432486"/>
              <a:gd name="connsiteY0" fmla="*/ 0 h 7858461"/>
              <a:gd name="connsiteX1" fmla="*/ 1466 w 6432486"/>
              <a:gd name="connsiteY1" fmla="*/ 6115638 h 7858461"/>
              <a:gd name="connsiteX2" fmla="*/ 3140254 w 6432486"/>
              <a:gd name="connsiteY2" fmla="*/ 7858461 h 7858461"/>
              <a:gd name="connsiteX3" fmla="*/ 6432309 w 6432486"/>
              <a:gd name="connsiteY3" fmla="*/ 6096331 h 7858461"/>
              <a:gd name="connsiteX4" fmla="*/ 6372928 w 6432486"/>
              <a:gd name="connsiteY4" fmla="*/ 13694 h 7858461"/>
              <a:gd name="connsiteX5" fmla="*/ 0 w 6432486"/>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360702 w 6372928"/>
              <a:gd name="connsiteY3" fmla="*/ 6127862 h 7858461"/>
              <a:gd name="connsiteX4" fmla="*/ 6372928 w 6372928"/>
              <a:gd name="connsiteY4" fmla="*/ 13694 h 7858461"/>
              <a:gd name="connsiteX5" fmla="*/ 0 w 6372928"/>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202520 w 6372928"/>
              <a:gd name="connsiteY3" fmla="*/ 6171407 h 7858461"/>
              <a:gd name="connsiteX4" fmla="*/ 6372928 w 6372928"/>
              <a:gd name="connsiteY4" fmla="*/ 13694 h 7858461"/>
              <a:gd name="connsiteX5" fmla="*/ 0 w 6372928"/>
              <a:gd name="connsiteY5" fmla="*/ 0 h 7858461"/>
              <a:gd name="connsiteX0" fmla="*/ 0 w 6372928"/>
              <a:gd name="connsiteY0" fmla="*/ 0 h 7858461"/>
              <a:gd name="connsiteX1" fmla="*/ 159650 w 6372928"/>
              <a:gd name="connsiteY1" fmla="*/ 6115639 h 7858461"/>
              <a:gd name="connsiteX2" fmla="*/ 3140254 w 6372928"/>
              <a:gd name="connsiteY2" fmla="*/ 7858461 h 7858461"/>
              <a:gd name="connsiteX3" fmla="*/ 6202520 w 6372928"/>
              <a:gd name="connsiteY3" fmla="*/ 6171407 h 7858461"/>
              <a:gd name="connsiteX4" fmla="*/ 6372928 w 6372928"/>
              <a:gd name="connsiteY4" fmla="*/ 13694 h 7858461"/>
              <a:gd name="connsiteX5" fmla="*/ 0 w 6372928"/>
              <a:gd name="connsiteY5" fmla="*/ 0 h 7858461"/>
              <a:gd name="connsiteX0" fmla="*/ 0 w 6267473"/>
              <a:gd name="connsiteY0" fmla="*/ 0 h 7858461"/>
              <a:gd name="connsiteX1" fmla="*/ 54195 w 6267473"/>
              <a:gd name="connsiteY1" fmla="*/ 6115639 h 7858461"/>
              <a:gd name="connsiteX2" fmla="*/ 3034799 w 6267473"/>
              <a:gd name="connsiteY2" fmla="*/ 7858461 h 7858461"/>
              <a:gd name="connsiteX3" fmla="*/ 6097065 w 6267473"/>
              <a:gd name="connsiteY3" fmla="*/ 6171407 h 7858461"/>
              <a:gd name="connsiteX4" fmla="*/ 6267473 w 6267473"/>
              <a:gd name="connsiteY4" fmla="*/ 13694 h 7858461"/>
              <a:gd name="connsiteX5" fmla="*/ 0 w 6267473"/>
              <a:gd name="connsiteY5" fmla="*/ 0 h 7858461"/>
              <a:gd name="connsiteX0" fmla="*/ 51264 w 6213282"/>
              <a:gd name="connsiteY0" fmla="*/ 0 h 7858461"/>
              <a:gd name="connsiteX1" fmla="*/ 4 w 6213282"/>
              <a:gd name="connsiteY1" fmla="*/ 6115639 h 7858461"/>
              <a:gd name="connsiteX2" fmla="*/ 2980608 w 6213282"/>
              <a:gd name="connsiteY2" fmla="*/ 7858461 h 7858461"/>
              <a:gd name="connsiteX3" fmla="*/ 6042874 w 6213282"/>
              <a:gd name="connsiteY3" fmla="*/ 6171407 h 7858461"/>
              <a:gd name="connsiteX4" fmla="*/ 6213282 w 6213282"/>
              <a:gd name="connsiteY4" fmla="*/ 13694 h 7858461"/>
              <a:gd name="connsiteX5" fmla="*/ 51264 w 6213282"/>
              <a:gd name="connsiteY5" fmla="*/ 0 h 7858461"/>
              <a:gd name="connsiteX0" fmla="*/ 0 w 6267473"/>
              <a:gd name="connsiteY0" fmla="*/ 29851 h 7844767"/>
              <a:gd name="connsiteX1" fmla="*/ 54195 w 6267473"/>
              <a:gd name="connsiteY1" fmla="*/ 6101945 h 7844767"/>
              <a:gd name="connsiteX2" fmla="*/ 3034799 w 6267473"/>
              <a:gd name="connsiteY2" fmla="*/ 7844767 h 7844767"/>
              <a:gd name="connsiteX3" fmla="*/ 6097065 w 6267473"/>
              <a:gd name="connsiteY3" fmla="*/ 6157713 h 7844767"/>
              <a:gd name="connsiteX4" fmla="*/ 6267473 w 6267473"/>
              <a:gd name="connsiteY4" fmla="*/ 0 h 7844767"/>
              <a:gd name="connsiteX5" fmla="*/ 0 w 6267473"/>
              <a:gd name="connsiteY5" fmla="*/ 29851 h 7844767"/>
              <a:gd name="connsiteX0" fmla="*/ 0 w 6097329"/>
              <a:gd name="connsiteY0" fmla="*/ 17658 h 7832574"/>
              <a:gd name="connsiteX1" fmla="*/ 54195 w 6097329"/>
              <a:gd name="connsiteY1" fmla="*/ 6089752 h 7832574"/>
              <a:gd name="connsiteX2" fmla="*/ 3034799 w 6097329"/>
              <a:gd name="connsiteY2" fmla="*/ 7832574 h 7832574"/>
              <a:gd name="connsiteX3" fmla="*/ 6097065 w 6097329"/>
              <a:gd name="connsiteY3" fmla="*/ 6145520 h 7832574"/>
              <a:gd name="connsiteX4" fmla="*/ 6060780 w 6097329"/>
              <a:gd name="connsiteY4" fmla="*/ 0 h 7832574"/>
              <a:gd name="connsiteX5" fmla="*/ 0 w 6097329"/>
              <a:gd name="connsiteY5" fmla="*/ 17658 h 7832574"/>
              <a:gd name="connsiteX0" fmla="*/ 0 w 6097777"/>
              <a:gd name="connsiteY0" fmla="*/ 5465 h 7820381"/>
              <a:gd name="connsiteX1" fmla="*/ 54195 w 6097777"/>
              <a:gd name="connsiteY1" fmla="*/ 6077559 h 7820381"/>
              <a:gd name="connsiteX2" fmla="*/ 3034799 w 6097777"/>
              <a:gd name="connsiteY2" fmla="*/ 7820381 h 7820381"/>
              <a:gd name="connsiteX3" fmla="*/ 6097065 w 6097777"/>
              <a:gd name="connsiteY3" fmla="*/ 6133327 h 7820381"/>
              <a:gd name="connsiteX4" fmla="*/ 6090308 w 6097777"/>
              <a:gd name="connsiteY4" fmla="*/ 0 h 7820381"/>
              <a:gd name="connsiteX5" fmla="*/ 0 w 6097777"/>
              <a:gd name="connsiteY5" fmla="*/ 5465 h 7820381"/>
              <a:gd name="connsiteX0" fmla="*/ 0 w 6053486"/>
              <a:gd name="connsiteY0" fmla="*/ 17658 h 7820381"/>
              <a:gd name="connsiteX1" fmla="*/ 9904 w 6053486"/>
              <a:gd name="connsiteY1" fmla="*/ 6077559 h 7820381"/>
              <a:gd name="connsiteX2" fmla="*/ 2990508 w 6053486"/>
              <a:gd name="connsiteY2" fmla="*/ 7820381 h 7820381"/>
              <a:gd name="connsiteX3" fmla="*/ 6052774 w 6053486"/>
              <a:gd name="connsiteY3" fmla="*/ 6133327 h 7820381"/>
              <a:gd name="connsiteX4" fmla="*/ 6046017 w 6053486"/>
              <a:gd name="connsiteY4" fmla="*/ 0 h 7820381"/>
              <a:gd name="connsiteX5" fmla="*/ 0 w 6053486"/>
              <a:gd name="connsiteY5" fmla="*/ 17658 h 782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486" h="7820381">
                <a:moveTo>
                  <a:pt x="0" y="17658"/>
                </a:moveTo>
                <a:cubicBezTo>
                  <a:pt x="489" y="1951101"/>
                  <a:pt x="9415" y="4144116"/>
                  <a:pt x="9904" y="6077559"/>
                </a:cubicBezTo>
                <a:lnTo>
                  <a:pt x="2990508" y="7820381"/>
                </a:lnTo>
                <a:cubicBezTo>
                  <a:pt x="4063991" y="7243515"/>
                  <a:pt x="4979291" y="6710193"/>
                  <a:pt x="6052774" y="6133327"/>
                </a:cubicBezTo>
                <a:cubicBezTo>
                  <a:pt x="6056849" y="4211132"/>
                  <a:pt x="6041942" y="1922195"/>
                  <a:pt x="6046017" y="0"/>
                </a:cubicBezTo>
                <a:lnTo>
                  <a:pt x="0" y="17658"/>
                </a:lnTo>
                <a:close/>
              </a:path>
            </a:pathLst>
          </a:custGeom>
          <a:noFill/>
          <a:ln w="31750" cap="sq" cmpd="sng" algn="ctr">
            <a:solidFill>
              <a:schemeClr val="bg1"/>
            </a:solidFill>
            <a:prstDash val="dash"/>
            <a:bevel/>
            <a:headEnd type="none" w="med" len="med"/>
            <a:tailEnd type="none" w="med" len="med"/>
          </a:ln>
          <a:effectLst>
            <a:outerShdw blurRad="457200" dist="38100" dir="3900000" sx="102000" sy="102000" algn="t" rotWithShape="0">
              <a:prstClr val="black">
                <a:alpha val="38000"/>
              </a:prstClr>
            </a:outerShdw>
          </a:effectLst>
        </p:spPr>
        <p:txBody>
          <a:bodyPr wrap="square" lIns="127000" tIns="127000" rIns="127000" bIns="127000">
            <a:spAutoFit/>
          </a:bodyPr>
          <a:lstStyle/>
          <a:p>
            <a:pPr defTabSz="1219063" eaLnBrk="1" hangingPunct="1">
              <a:defRPr/>
            </a:pPr>
            <a:endParaRPr lang="en-US" sz="2016" dirty="0">
              <a:latin typeface="Arial Narrow" pitchFamily="61" charset="0"/>
            </a:endParaRPr>
          </a:p>
        </p:txBody>
      </p:sp>
      <p:cxnSp>
        <p:nvCxnSpPr>
          <p:cNvPr id="16" name="Straight Connector 15"/>
          <p:cNvCxnSpPr/>
          <p:nvPr userDrawn="1"/>
        </p:nvCxnSpPr>
        <p:spPr bwMode="auto">
          <a:xfrm>
            <a:off x="3073400" y="1223793"/>
            <a:ext cx="0" cy="5359797"/>
          </a:xfrm>
          <a:prstGeom prst="line">
            <a:avLst/>
          </a:prstGeom>
          <a:noFill/>
          <a:ln w="25400" cap="flat" cmpd="sng" algn="ctr">
            <a:solidFill>
              <a:schemeClr val="tx1"/>
            </a:solidFill>
            <a:prstDash val="dash"/>
            <a:round/>
            <a:headEnd type="oval" w="lg" len="lg"/>
            <a:tailEnd type="oval" w="lg" len="lg"/>
          </a:ln>
          <a:effectLst/>
        </p:spPr>
      </p:cxnSp>
      <p:cxnSp>
        <p:nvCxnSpPr>
          <p:cNvPr id="18" name="Straight Connector 17"/>
          <p:cNvCxnSpPr/>
          <p:nvPr userDrawn="1"/>
        </p:nvCxnSpPr>
        <p:spPr bwMode="auto">
          <a:xfrm>
            <a:off x="6054681" y="1224643"/>
            <a:ext cx="0" cy="5357813"/>
          </a:xfrm>
          <a:prstGeom prst="line">
            <a:avLst/>
          </a:prstGeom>
          <a:noFill/>
          <a:ln w="25400" cap="flat" cmpd="sng" algn="ctr">
            <a:solidFill>
              <a:schemeClr val="tx1"/>
            </a:solidFill>
            <a:prstDash val="dash"/>
            <a:round/>
            <a:headEnd type="oval" w="lg" len="lg"/>
            <a:tailEnd type="oval" w="lg" len="lg"/>
          </a:ln>
          <a:effectLst/>
        </p:spPr>
      </p:cxnSp>
      <p:sp>
        <p:nvSpPr>
          <p:cNvPr id="7" name="Picture Placeholder 2"/>
          <p:cNvSpPr>
            <a:spLocks noGrp="1"/>
          </p:cNvSpPr>
          <p:nvPr>
            <p:ph type="pic" sz="quarter" idx="16"/>
          </p:nvPr>
        </p:nvSpPr>
        <p:spPr>
          <a:xfrm>
            <a:off x="254000" y="3999480"/>
            <a:ext cx="2698750"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8" name="Picture Placeholder 2"/>
          <p:cNvSpPr>
            <a:spLocks noGrp="1"/>
          </p:cNvSpPr>
          <p:nvPr>
            <p:ph type="pic" sz="quarter" idx="17"/>
          </p:nvPr>
        </p:nvSpPr>
        <p:spPr>
          <a:xfrm>
            <a:off x="254000" y="5407819"/>
            <a:ext cx="2698750"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11" name="Content Placeholder 9"/>
          <p:cNvSpPr>
            <a:spLocks noGrp="1"/>
          </p:cNvSpPr>
          <p:nvPr>
            <p:ph sz="quarter" idx="10"/>
          </p:nvPr>
        </p:nvSpPr>
        <p:spPr>
          <a:xfrm>
            <a:off x="254000" y="1244204"/>
            <a:ext cx="2698750" cy="2562395"/>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9"/>
          <p:cNvSpPr>
            <a:spLocks noGrp="1"/>
          </p:cNvSpPr>
          <p:nvPr>
            <p:ph sz="quarter" idx="18"/>
          </p:nvPr>
        </p:nvSpPr>
        <p:spPr>
          <a:xfrm>
            <a:off x="3206751" y="1244203"/>
            <a:ext cx="2727280" cy="3154306"/>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9"/>
          <p:cNvSpPr>
            <a:spLocks noGrp="1"/>
          </p:cNvSpPr>
          <p:nvPr>
            <p:ph sz="quarter" idx="23"/>
          </p:nvPr>
        </p:nvSpPr>
        <p:spPr>
          <a:xfrm>
            <a:off x="3206750" y="5593677"/>
            <a:ext cx="2714317" cy="978573"/>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9"/>
          <p:cNvSpPr>
            <a:spLocks noGrp="1"/>
          </p:cNvSpPr>
          <p:nvPr>
            <p:ph sz="quarter" idx="24"/>
          </p:nvPr>
        </p:nvSpPr>
        <p:spPr>
          <a:xfrm>
            <a:off x="3206750" y="4492629"/>
            <a:ext cx="2714317" cy="1001255"/>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2"/>
          <p:cNvSpPr>
            <a:spLocks noGrp="1"/>
          </p:cNvSpPr>
          <p:nvPr>
            <p:ph type="pic" sz="quarter" idx="25"/>
          </p:nvPr>
        </p:nvSpPr>
        <p:spPr>
          <a:xfrm>
            <a:off x="6188295" y="3140274"/>
            <a:ext cx="2721681"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20" name="Content Placeholder 9"/>
          <p:cNvSpPr>
            <a:spLocks noGrp="1"/>
          </p:cNvSpPr>
          <p:nvPr>
            <p:ph sz="quarter" idx="20"/>
          </p:nvPr>
        </p:nvSpPr>
        <p:spPr>
          <a:xfrm>
            <a:off x="6188295" y="1244204"/>
            <a:ext cx="2721681" cy="1765913"/>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9"/>
          <p:cNvSpPr>
            <a:spLocks noGrp="1"/>
          </p:cNvSpPr>
          <p:nvPr>
            <p:ph sz="quarter" idx="21"/>
          </p:nvPr>
        </p:nvSpPr>
        <p:spPr>
          <a:xfrm>
            <a:off x="6188295" y="4434862"/>
            <a:ext cx="2712289" cy="2137388"/>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427008"/>
      </p:ext>
    </p:extLst>
  </p:cSld>
  <p:clrMapOvr>
    <a:masterClrMapping/>
  </p:clrMapOvr>
  <p:extLst>
    <p:ext uri="{DCECCB84-F9BA-43D5-87BE-67443E8EF086}">
      <p15:sldGuideLst xmlns:p15="http://schemas.microsoft.com/office/powerpoint/2012/main">
        <p15:guide id="1" orient="horz" pos="19872">
          <p15:clr>
            <a:srgbClr val="FBAE40"/>
          </p15:clr>
        </p15:guide>
        <p15:guide id="2" pos="768">
          <p15:clr>
            <a:srgbClr val="FBAE40"/>
          </p15:clr>
        </p15:guide>
        <p15:guide id="3" pos="26912">
          <p15:clr>
            <a:srgbClr val="FBAE40"/>
          </p15:clr>
        </p15:guide>
        <p15:guide id="4" orient="horz" pos="3762">
          <p15:clr>
            <a:srgbClr val="FBAE40"/>
          </p15:clr>
        </p15:guide>
        <p15:guide id="5" pos="17920">
          <p15:clr>
            <a:srgbClr val="FBAE40"/>
          </p15:clr>
        </p15:guide>
        <p15:guide id="6" pos="8928">
          <p15:clr>
            <a:srgbClr val="FBAE40"/>
          </p15:clr>
        </p15:guide>
        <p15:guide id="7" pos="9696">
          <p15:clr>
            <a:srgbClr val="FBAE40"/>
          </p15:clr>
        </p15:guide>
        <p15:guide id="8" pos="186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Backgrou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bwMode="auto">
          <a:xfrm>
            <a:off x="6980465" y="-78627"/>
            <a:ext cx="1708131" cy="566694"/>
          </a:xfrm>
          <a:custGeom>
            <a:avLst/>
            <a:gdLst>
              <a:gd name="connsiteX0" fmla="*/ 41563 w 6400800"/>
              <a:gd name="connsiteY0" fmla="*/ 124691 h 8728363"/>
              <a:gd name="connsiteX1" fmla="*/ 41563 w 6400800"/>
              <a:gd name="connsiteY1" fmla="*/ 6691745 h 8728363"/>
              <a:gd name="connsiteX2" fmla="*/ 3158836 w 6400800"/>
              <a:gd name="connsiteY2" fmla="*/ 8728363 h 8728363"/>
              <a:gd name="connsiteX3" fmla="*/ 6400800 w 6400800"/>
              <a:gd name="connsiteY3" fmla="*/ 6650181 h 8728363"/>
              <a:gd name="connsiteX4" fmla="*/ 6359236 w 6400800"/>
              <a:gd name="connsiteY4" fmla="*/ 0 h 8728363"/>
              <a:gd name="connsiteX5" fmla="*/ 0 w 6400800"/>
              <a:gd name="connsiteY5" fmla="*/ 83127 h 8728363"/>
              <a:gd name="connsiteX6" fmla="*/ 0 w 6400800"/>
              <a:gd name="connsiteY6" fmla="*/ 83127 h 8728363"/>
              <a:gd name="connsiteX7" fmla="*/ 41563 w 6400800"/>
              <a:gd name="connsiteY7" fmla="*/ 706581 h 8728363"/>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623454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41564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83127 w 6400800"/>
              <a:gd name="connsiteY7" fmla="*/ 872837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83127 w 6400800"/>
              <a:gd name="connsiteY6" fmla="*/ 872837 h 864523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4156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41563 h 7855526"/>
              <a:gd name="connsiteX0" fmla="*/ 41564 w 6359237"/>
              <a:gd name="connsiteY0" fmla="*/ 0 h 7897090"/>
              <a:gd name="connsiteX1" fmla="*/ 0 w 6359237"/>
              <a:gd name="connsiteY1" fmla="*/ 5860472 h 7897090"/>
              <a:gd name="connsiteX2" fmla="*/ 3117273 w 6359237"/>
              <a:gd name="connsiteY2" fmla="*/ 7897090 h 7897090"/>
              <a:gd name="connsiteX3" fmla="*/ 6359237 w 6359237"/>
              <a:gd name="connsiteY3" fmla="*/ 5818908 h 7897090"/>
              <a:gd name="connsiteX4" fmla="*/ 6317673 w 6359237"/>
              <a:gd name="connsiteY4" fmla="*/ 41564 h 7897090"/>
              <a:gd name="connsiteX5" fmla="*/ 41564 w 6359237"/>
              <a:gd name="connsiteY5" fmla="*/ 0 h 7897090"/>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0 h 7855527"/>
              <a:gd name="connsiteX1" fmla="*/ 0 w 6359237"/>
              <a:gd name="connsiteY1" fmla="*/ 5818909 h 7855527"/>
              <a:gd name="connsiteX2" fmla="*/ 3117273 w 6359237"/>
              <a:gd name="connsiteY2" fmla="*/ 7855527 h 7855527"/>
              <a:gd name="connsiteX3" fmla="*/ 6359237 w 6359237"/>
              <a:gd name="connsiteY3" fmla="*/ 5777345 h 7855527"/>
              <a:gd name="connsiteX4" fmla="*/ 6317673 w 6359237"/>
              <a:gd name="connsiteY4" fmla="*/ 1 h 7855527"/>
              <a:gd name="connsiteX5" fmla="*/ 41564 w 6359237"/>
              <a:gd name="connsiteY5" fmla="*/ 0 h 7855527"/>
              <a:gd name="connsiteX0" fmla="*/ 0 w 6400800"/>
              <a:gd name="connsiteY0" fmla="*/ 41563 h 7855526"/>
              <a:gd name="connsiteX1" fmla="*/ 41563 w 6400800"/>
              <a:gd name="connsiteY1" fmla="*/ 5818908 h 7855526"/>
              <a:gd name="connsiteX2" fmla="*/ 3158836 w 6400800"/>
              <a:gd name="connsiteY2" fmla="*/ 7855526 h 7855526"/>
              <a:gd name="connsiteX3" fmla="*/ 6400800 w 6400800"/>
              <a:gd name="connsiteY3" fmla="*/ 5777344 h 7855526"/>
              <a:gd name="connsiteX4" fmla="*/ 6359236 w 6400800"/>
              <a:gd name="connsiteY4" fmla="*/ 0 h 7855526"/>
              <a:gd name="connsiteX5" fmla="*/ 0 w 6400800"/>
              <a:gd name="connsiteY5" fmla="*/ 41563 h 785552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20049 w 6359237"/>
              <a:gd name="connsiteY0" fmla="*/ 782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20049 w 6359237"/>
              <a:gd name="connsiteY5" fmla="*/ 7823 h 7855526"/>
              <a:gd name="connsiteX0" fmla="*/ 20049 w 6371461"/>
              <a:gd name="connsiteY0" fmla="*/ 0 h 7847703"/>
              <a:gd name="connsiteX1" fmla="*/ 0 w 6371461"/>
              <a:gd name="connsiteY1" fmla="*/ 5811085 h 7847703"/>
              <a:gd name="connsiteX2" fmla="*/ 3117273 w 6371461"/>
              <a:gd name="connsiteY2" fmla="*/ 7847703 h 7847703"/>
              <a:gd name="connsiteX3" fmla="*/ 6359237 w 6371461"/>
              <a:gd name="connsiteY3" fmla="*/ 5769521 h 7847703"/>
              <a:gd name="connsiteX4" fmla="*/ 6371461 w 6371461"/>
              <a:gd name="connsiteY4" fmla="*/ 2935 h 7847703"/>
              <a:gd name="connsiteX5" fmla="*/ 20049 w 6371461"/>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769521 h 7847703"/>
              <a:gd name="connsiteX4" fmla="*/ 6349946 w 6359858"/>
              <a:gd name="connsiteY4" fmla="*/ 13693 h 7847703"/>
              <a:gd name="connsiteX5" fmla="*/ 20049 w 6359858"/>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823309 h 7847703"/>
              <a:gd name="connsiteX4" fmla="*/ 6349946 w 6359858"/>
              <a:gd name="connsiteY4" fmla="*/ 13693 h 7847703"/>
              <a:gd name="connsiteX5" fmla="*/ 20049 w 6359858"/>
              <a:gd name="connsiteY5" fmla="*/ 0 h 7847703"/>
              <a:gd name="connsiteX0" fmla="*/ 20049 w 6359858"/>
              <a:gd name="connsiteY0" fmla="*/ 0 h 7869218"/>
              <a:gd name="connsiteX1" fmla="*/ 0 w 6359858"/>
              <a:gd name="connsiteY1" fmla="*/ 5811085 h 7869218"/>
              <a:gd name="connsiteX2" fmla="*/ 3138788 w 6359858"/>
              <a:gd name="connsiteY2" fmla="*/ 7869218 h 7869218"/>
              <a:gd name="connsiteX3" fmla="*/ 6359237 w 6359858"/>
              <a:gd name="connsiteY3" fmla="*/ 5823309 h 7869218"/>
              <a:gd name="connsiteX4" fmla="*/ 6349946 w 6359858"/>
              <a:gd name="connsiteY4" fmla="*/ 13693 h 7869218"/>
              <a:gd name="connsiteX5" fmla="*/ 20049 w 6359858"/>
              <a:gd name="connsiteY5" fmla="*/ 0 h 7869218"/>
              <a:gd name="connsiteX0" fmla="*/ 0 w 6361324"/>
              <a:gd name="connsiteY0" fmla="*/ 0 h 7858461"/>
              <a:gd name="connsiteX1" fmla="*/ 1466 w 6361324"/>
              <a:gd name="connsiteY1" fmla="*/ 5800328 h 7858461"/>
              <a:gd name="connsiteX2" fmla="*/ 3140254 w 6361324"/>
              <a:gd name="connsiteY2" fmla="*/ 7858461 h 7858461"/>
              <a:gd name="connsiteX3" fmla="*/ 6360703 w 6361324"/>
              <a:gd name="connsiteY3" fmla="*/ 5812552 h 7858461"/>
              <a:gd name="connsiteX4" fmla="*/ 6351412 w 6361324"/>
              <a:gd name="connsiteY4" fmla="*/ 2936 h 7858461"/>
              <a:gd name="connsiteX5" fmla="*/ 0 w 6361324"/>
              <a:gd name="connsiteY5" fmla="*/ 0 h 7858461"/>
              <a:gd name="connsiteX0" fmla="*/ 0 w 6372928"/>
              <a:gd name="connsiteY0" fmla="*/ 0 h 7858461"/>
              <a:gd name="connsiteX1" fmla="*/ 1466 w 6372928"/>
              <a:gd name="connsiteY1" fmla="*/ 580032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372928"/>
              <a:gd name="connsiteY0" fmla="*/ 299879 h 8158340"/>
              <a:gd name="connsiteX1" fmla="*/ 1466 w 6372928"/>
              <a:gd name="connsiteY1" fmla="*/ 6100207 h 8158340"/>
              <a:gd name="connsiteX2" fmla="*/ 3140254 w 6372928"/>
              <a:gd name="connsiteY2" fmla="*/ 8158340 h 8158340"/>
              <a:gd name="connsiteX3" fmla="*/ 6360703 w 6372928"/>
              <a:gd name="connsiteY3" fmla="*/ 6112431 h 8158340"/>
              <a:gd name="connsiteX4" fmla="*/ 6372928 w 6372928"/>
              <a:gd name="connsiteY4" fmla="*/ 50 h 8158340"/>
              <a:gd name="connsiteX5" fmla="*/ 0 w 6372928"/>
              <a:gd name="connsiteY5" fmla="*/ 299879 h 8158340"/>
              <a:gd name="connsiteX0" fmla="*/ 54192 w 6371466"/>
              <a:gd name="connsiteY0" fmla="*/ 12434 h 8158290"/>
              <a:gd name="connsiteX1" fmla="*/ 4 w 6371466"/>
              <a:gd name="connsiteY1" fmla="*/ 6100157 h 8158290"/>
              <a:gd name="connsiteX2" fmla="*/ 3138792 w 6371466"/>
              <a:gd name="connsiteY2" fmla="*/ 8158290 h 8158290"/>
              <a:gd name="connsiteX3" fmla="*/ 6359241 w 6371466"/>
              <a:gd name="connsiteY3" fmla="*/ 6112381 h 8158290"/>
              <a:gd name="connsiteX4" fmla="*/ 6371466 w 6371466"/>
              <a:gd name="connsiteY4" fmla="*/ 0 h 8158290"/>
              <a:gd name="connsiteX5" fmla="*/ 54192 w 6371466"/>
              <a:gd name="connsiteY5" fmla="*/ 12434 h 8158290"/>
              <a:gd name="connsiteX0" fmla="*/ 0 w 6372928"/>
              <a:gd name="connsiteY0" fmla="*/ 38561 h 8158290"/>
              <a:gd name="connsiteX1" fmla="*/ 1466 w 6372928"/>
              <a:gd name="connsiteY1" fmla="*/ 6100157 h 8158290"/>
              <a:gd name="connsiteX2" fmla="*/ 3140254 w 6372928"/>
              <a:gd name="connsiteY2" fmla="*/ 8158290 h 8158290"/>
              <a:gd name="connsiteX3" fmla="*/ 6360703 w 6372928"/>
              <a:gd name="connsiteY3" fmla="*/ 6112381 h 8158290"/>
              <a:gd name="connsiteX4" fmla="*/ 6372928 w 6372928"/>
              <a:gd name="connsiteY4" fmla="*/ 0 h 8158290"/>
              <a:gd name="connsiteX5" fmla="*/ 0 w 6372928"/>
              <a:gd name="connsiteY5" fmla="*/ 38561 h 8158290"/>
              <a:gd name="connsiteX0" fmla="*/ 0 w 6361194"/>
              <a:gd name="connsiteY0" fmla="*/ 30172 h 8149901"/>
              <a:gd name="connsiteX1" fmla="*/ 1466 w 6361194"/>
              <a:gd name="connsiteY1" fmla="*/ 6091768 h 8149901"/>
              <a:gd name="connsiteX2" fmla="*/ 3140254 w 6361194"/>
              <a:gd name="connsiteY2" fmla="*/ 8149901 h 8149901"/>
              <a:gd name="connsiteX3" fmla="*/ 6360703 w 6361194"/>
              <a:gd name="connsiteY3" fmla="*/ 6103992 h 8149901"/>
              <a:gd name="connsiteX4" fmla="*/ 6346122 w 6361194"/>
              <a:gd name="connsiteY4" fmla="*/ 0 h 8149901"/>
              <a:gd name="connsiteX5" fmla="*/ 0 w 6361194"/>
              <a:gd name="connsiteY5" fmla="*/ 30172 h 8149901"/>
              <a:gd name="connsiteX0" fmla="*/ 0 w 6363993"/>
              <a:gd name="connsiteY0" fmla="*/ 21783 h 8141512"/>
              <a:gd name="connsiteX1" fmla="*/ 1466 w 6363993"/>
              <a:gd name="connsiteY1" fmla="*/ 6083379 h 8141512"/>
              <a:gd name="connsiteX2" fmla="*/ 3140254 w 6363993"/>
              <a:gd name="connsiteY2" fmla="*/ 8141512 h 8141512"/>
              <a:gd name="connsiteX3" fmla="*/ 6360703 w 6363993"/>
              <a:gd name="connsiteY3" fmla="*/ 6095603 h 8141512"/>
              <a:gd name="connsiteX4" fmla="*/ 6363993 w 6363993"/>
              <a:gd name="connsiteY4" fmla="*/ 0 h 8141512"/>
              <a:gd name="connsiteX5" fmla="*/ 0 w 6363993"/>
              <a:gd name="connsiteY5" fmla="*/ 21783 h 8141512"/>
              <a:gd name="connsiteX0" fmla="*/ 0 w 6363993"/>
              <a:gd name="connsiteY0" fmla="*/ 5004 h 8141512"/>
              <a:gd name="connsiteX1" fmla="*/ 1466 w 6363993"/>
              <a:gd name="connsiteY1" fmla="*/ 6083379 h 8141512"/>
              <a:gd name="connsiteX2" fmla="*/ 3140254 w 6363993"/>
              <a:gd name="connsiteY2" fmla="*/ 8141512 h 8141512"/>
              <a:gd name="connsiteX3" fmla="*/ 6360703 w 6363993"/>
              <a:gd name="connsiteY3" fmla="*/ 6095603 h 8141512"/>
              <a:gd name="connsiteX4" fmla="*/ 6363993 w 6363993"/>
              <a:gd name="connsiteY4" fmla="*/ 0 h 8141512"/>
              <a:gd name="connsiteX5" fmla="*/ 0 w 6363993"/>
              <a:gd name="connsiteY5" fmla="*/ 5004 h 8141512"/>
              <a:gd name="connsiteX0" fmla="*/ 7490 w 6362548"/>
              <a:gd name="connsiteY0" fmla="*/ 0 h 8153287"/>
              <a:gd name="connsiteX1" fmla="*/ 21 w 6362548"/>
              <a:gd name="connsiteY1" fmla="*/ 6095154 h 8153287"/>
              <a:gd name="connsiteX2" fmla="*/ 3138809 w 6362548"/>
              <a:gd name="connsiteY2" fmla="*/ 8153287 h 8153287"/>
              <a:gd name="connsiteX3" fmla="*/ 6359258 w 6362548"/>
              <a:gd name="connsiteY3" fmla="*/ 6107378 h 8153287"/>
              <a:gd name="connsiteX4" fmla="*/ 6362548 w 6362548"/>
              <a:gd name="connsiteY4" fmla="*/ 11775 h 8153287"/>
              <a:gd name="connsiteX5" fmla="*/ 7490 w 6362548"/>
              <a:gd name="connsiteY5" fmla="*/ 0 h 8153287"/>
              <a:gd name="connsiteX0" fmla="*/ 7490 w 6362548"/>
              <a:gd name="connsiteY0" fmla="*/ 5004 h 8141512"/>
              <a:gd name="connsiteX1" fmla="*/ 21 w 6362548"/>
              <a:gd name="connsiteY1" fmla="*/ 6083379 h 8141512"/>
              <a:gd name="connsiteX2" fmla="*/ 3138809 w 6362548"/>
              <a:gd name="connsiteY2" fmla="*/ 8141512 h 8141512"/>
              <a:gd name="connsiteX3" fmla="*/ 6359258 w 6362548"/>
              <a:gd name="connsiteY3" fmla="*/ 6095603 h 8141512"/>
              <a:gd name="connsiteX4" fmla="*/ 6362548 w 6362548"/>
              <a:gd name="connsiteY4" fmla="*/ 0 h 8141512"/>
              <a:gd name="connsiteX5" fmla="*/ 7490 w 6362548"/>
              <a:gd name="connsiteY5" fmla="*/ 5004 h 8141512"/>
              <a:gd name="connsiteX0" fmla="*/ 7490 w 6362548"/>
              <a:gd name="connsiteY0" fmla="*/ 0 h 8153287"/>
              <a:gd name="connsiteX1" fmla="*/ 21 w 6362548"/>
              <a:gd name="connsiteY1" fmla="*/ 6095154 h 8153287"/>
              <a:gd name="connsiteX2" fmla="*/ 3138809 w 6362548"/>
              <a:gd name="connsiteY2" fmla="*/ 8153287 h 8153287"/>
              <a:gd name="connsiteX3" fmla="*/ 6359258 w 6362548"/>
              <a:gd name="connsiteY3" fmla="*/ 6107378 h 8153287"/>
              <a:gd name="connsiteX4" fmla="*/ 6362548 w 6362548"/>
              <a:gd name="connsiteY4" fmla="*/ 11775 h 8153287"/>
              <a:gd name="connsiteX5" fmla="*/ 7490 w 6362548"/>
              <a:gd name="connsiteY5" fmla="*/ 0 h 8153287"/>
              <a:gd name="connsiteX0" fmla="*/ 7490 w 6377619"/>
              <a:gd name="connsiteY0" fmla="*/ 0 h 8153287"/>
              <a:gd name="connsiteX1" fmla="*/ 21 w 6377619"/>
              <a:gd name="connsiteY1" fmla="*/ 6095154 h 8153287"/>
              <a:gd name="connsiteX2" fmla="*/ 3138809 w 6377619"/>
              <a:gd name="connsiteY2" fmla="*/ 8153287 h 8153287"/>
              <a:gd name="connsiteX3" fmla="*/ 6377128 w 6377619"/>
              <a:gd name="connsiteY3" fmla="*/ 6115768 h 8153287"/>
              <a:gd name="connsiteX4" fmla="*/ 6362548 w 6377619"/>
              <a:gd name="connsiteY4" fmla="*/ 11775 h 8153287"/>
              <a:gd name="connsiteX5" fmla="*/ 7490 w 6377619"/>
              <a:gd name="connsiteY5" fmla="*/ 0 h 8153287"/>
              <a:gd name="connsiteX0" fmla="*/ 7490 w 6377128"/>
              <a:gd name="connsiteY0" fmla="*/ 0 h 8153287"/>
              <a:gd name="connsiteX1" fmla="*/ 21 w 6377128"/>
              <a:gd name="connsiteY1" fmla="*/ 6095154 h 8153287"/>
              <a:gd name="connsiteX2" fmla="*/ 3138809 w 6377128"/>
              <a:gd name="connsiteY2" fmla="*/ 8153287 h 8153287"/>
              <a:gd name="connsiteX3" fmla="*/ 6377128 w 6377128"/>
              <a:gd name="connsiteY3" fmla="*/ 6115768 h 8153287"/>
              <a:gd name="connsiteX4" fmla="*/ 6362548 w 6377128"/>
              <a:gd name="connsiteY4" fmla="*/ 11775 h 8153287"/>
              <a:gd name="connsiteX5" fmla="*/ 7490 w 6377128"/>
              <a:gd name="connsiteY5" fmla="*/ 0 h 815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7128" h="8153287">
                <a:moveTo>
                  <a:pt x="7490" y="0"/>
                </a:moveTo>
                <a:cubicBezTo>
                  <a:pt x="7979" y="1933443"/>
                  <a:pt x="-468" y="4161711"/>
                  <a:pt x="21" y="6095154"/>
                </a:cubicBezTo>
                <a:lnTo>
                  <a:pt x="3138809" y="8153287"/>
                </a:lnTo>
                <a:lnTo>
                  <a:pt x="6377128" y="6115768"/>
                </a:lnTo>
                <a:cubicBezTo>
                  <a:pt x="6354397" y="4201962"/>
                  <a:pt x="6358473" y="1933970"/>
                  <a:pt x="6362548" y="11775"/>
                </a:cubicBezTo>
                <a:lnTo>
                  <a:pt x="7490" y="0"/>
                </a:lnTo>
                <a:close/>
              </a:path>
            </a:pathLst>
          </a:custGeom>
          <a:solidFill>
            <a:srgbClr val="005BBB"/>
          </a:solidFill>
          <a:ln w="9525" cap="flat" cmpd="sng" algn="ctr">
            <a:noFill/>
            <a:prstDash val="solid"/>
            <a:round/>
            <a:headEnd type="none" w="med" len="med"/>
            <a:tailEnd type="none" w="med" len="med"/>
          </a:ln>
          <a:effectLst>
            <a:outerShdw blurRad="215900" sx="102000" sy="102000" algn="ctr" rotWithShape="0">
              <a:prstClr val="black">
                <a:alpha val="32000"/>
              </a:prstClr>
            </a:outerShdw>
          </a:effectLst>
        </p:spPr>
        <p:txBody>
          <a:bodyPr wrap="square" lIns="127000" tIns="127000" rIns="127000" bIns="127000">
            <a:spAutoFit/>
          </a:bodyPr>
          <a:lstStyle/>
          <a:p>
            <a:pPr defTabSz="1219063" eaLnBrk="1" hangingPunct="1">
              <a:defRPr/>
            </a:pPr>
            <a:endParaRPr lang="en-US" sz="2016" dirty="0">
              <a:latin typeface="Arial Narrow" pitchFamily="61" charset="0"/>
            </a:endParaRPr>
          </a:p>
        </p:txBody>
      </p:sp>
      <p:pic>
        <p:nvPicPr>
          <p:cNvPr id="12"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5013" y="262411"/>
            <a:ext cx="1119035" cy="48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12"/>
          <p:cNvSpPr/>
          <p:nvPr userDrawn="1"/>
        </p:nvSpPr>
        <p:spPr bwMode="auto">
          <a:xfrm>
            <a:off x="7121435" y="-122950"/>
            <a:ext cx="1426190" cy="566694"/>
          </a:xfrm>
          <a:custGeom>
            <a:avLst/>
            <a:gdLst>
              <a:gd name="connsiteX0" fmla="*/ 41563 w 6400800"/>
              <a:gd name="connsiteY0" fmla="*/ 124691 h 8728363"/>
              <a:gd name="connsiteX1" fmla="*/ 41563 w 6400800"/>
              <a:gd name="connsiteY1" fmla="*/ 6691745 h 8728363"/>
              <a:gd name="connsiteX2" fmla="*/ 3158836 w 6400800"/>
              <a:gd name="connsiteY2" fmla="*/ 8728363 h 8728363"/>
              <a:gd name="connsiteX3" fmla="*/ 6400800 w 6400800"/>
              <a:gd name="connsiteY3" fmla="*/ 6650181 h 8728363"/>
              <a:gd name="connsiteX4" fmla="*/ 6359236 w 6400800"/>
              <a:gd name="connsiteY4" fmla="*/ 0 h 8728363"/>
              <a:gd name="connsiteX5" fmla="*/ 0 w 6400800"/>
              <a:gd name="connsiteY5" fmla="*/ 83127 h 8728363"/>
              <a:gd name="connsiteX6" fmla="*/ 0 w 6400800"/>
              <a:gd name="connsiteY6" fmla="*/ 83127 h 8728363"/>
              <a:gd name="connsiteX7" fmla="*/ 41563 w 6400800"/>
              <a:gd name="connsiteY7" fmla="*/ 706581 h 8728363"/>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623454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0" fmla="*/ 41563 w 6400800"/>
              <a:gd name="connsiteY0" fmla="*/ 41564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41563 w 6400800"/>
              <a:gd name="connsiteY7" fmla="*/ 41564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0 w 6400800"/>
              <a:gd name="connsiteY6" fmla="*/ 0 h 8645236"/>
              <a:gd name="connsiteX7" fmla="*/ 83127 w 6400800"/>
              <a:gd name="connsiteY7" fmla="*/ 872837 h 8645236"/>
              <a:gd name="connsiteX0" fmla="*/ 83127 w 6400800"/>
              <a:gd name="connsiteY0" fmla="*/ 872837 h 8645236"/>
              <a:gd name="connsiteX1" fmla="*/ 41563 w 6400800"/>
              <a:gd name="connsiteY1" fmla="*/ 6608618 h 8645236"/>
              <a:gd name="connsiteX2" fmla="*/ 3158836 w 6400800"/>
              <a:gd name="connsiteY2" fmla="*/ 8645236 h 8645236"/>
              <a:gd name="connsiteX3" fmla="*/ 6400800 w 6400800"/>
              <a:gd name="connsiteY3" fmla="*/ 6567054 h 8645236"/>
              <a:gd name="connsiteX4" fmla="*/ 6359236 w 6400800"/>
              <a:gd name="connsiteY4" fmla="*/ 789710 h 8645236"/>
              <a:gd name="connsiteX5" fmla="*/ 0 w 6400800"/>
              <a:gd name="connsiteY5" fmla="*/ 0 h 8645236"/>
              <a:gd name="connsiteX6" fmla="*/ 83127 w 6400800"/>
              <a:gd name="connsiteY6" fmla="*/ 872837 h 864523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4156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41563 h 7855526"/>
              <a:gd name="connsiteX0" fmla="*/ 41564 w 6359237"/>
              <a:gd name="connsiteY0" fmla="*/ 0 h 7897090"/>
              <a:gd name="connsiteX1" fmla="*/ 0 w 6359237"/>
              <a:gd name="connsiteY1" fmla="*/ 5860472 h 7897090"/>
              <a:gd name="connsiteX2" fmla="*/ 3117273 w 6359237"/>
              <a:gd name="connsiteY2" fmla="*/ 7897090 h 7897090"/>
              <a:gd name="connsiteX3" fmla="*/ 6359237 w 6359237"/>
              <a:gd name="connsiteY3" fmla="*/ 5818908 h 7897090"/>
              <a:gd name="connsiteX4" fmla="*/ 6317673 w 6359237"/>
              <a:gd name="connsiteY4" fmla="*/ 41564 h 7897090"/>
              <a:gd name="connsiteX5" fmla="*/ 41564 w 6359237"/>
              <a:gd name="connsiteY5" fmla="*/ 0 h 7897090"/>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41564 w 6359237"/>
              <a:gd name="connsiteY0" fmla="*/ 0 h 7855527"/>
              <a:gd name="connsiteX1" fmla="*/ 0 w 6359237"/>
              <a:gd name="connsiteY1" fmla="*/ 5818909 h 7855527"/>
              <a:gd name="connsiteX2" fmla="*/ 3117273 w 6359237"/>
              <a:gd name="connsiteY2" fmla="*/ 7855527 h 7855527"/>
              <a:gd name="connsiteX3" fmla="*/ 6359237 w 6359237"/>
              <a:gd name="connsiteY3" fmla="*/ 5777345 h 7855527"/>
              <a:gd name="connsiteX4" fmla="*/ 6317673 w 6359237"/>
              <a:gd name="connsiteY4" fmla="*/ 1 h 7855527"/>
              <a:gd name="connsiteX5" fmla="*/ 41564 w 6359237"/>
              <a:gd name="connsiteY5" fmla="*/ 0 h 7855527"/>
              <a:gd name="connsiteX0" fmla="*/ 0 w 6400800"/>
              <a:gd name="connsiteY0" fmla="*/ 41563 h 7855526"/>
              <a:gd name="connsiteX1" fmla="*/ 41563 w 6400800"/>
              <a:gd name="connsiteY1" fmla="*/ 5818908 h 7855526"/>
              <a:gd name="connsiteX2" fmla="*/ 3158836 w 6400800"/>
              <a:gd name="connsiteY2" fmla="*/ 7855526 h 7855526"/>
              <a:gd name="connsiteX3" fmla="*/ 6400800 w 6400800"/>
              <a:gd name="connsiteY3" fmla="*/ 5777344 h 7855526"/>
              <a:gd name="connsiteX4" fmla="*/ 6359236 w 6400800"/>
              <a:gd name="connsiteY4" fmla="*/ 0 h 7855526"/>
              <a:gd name="connsiteX5" fmla="*/ 0 w 6400800"/>
              <a:gd name="connsiteY5" fmla="*/ 41563 h 7855526"/>
              <a:gd name="connsiteX0" fmla="*/ 41564 w 6359237"/>
              <a:gd name="connsiteY0" fmla="*/ 83127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41564 w 6359237"/>
              <a:gd name="connsiteY5" fmla="*/ 83127 h 7855526"/>
              <a:gd name="connsiteX0" fmla="*/ 20049 w 6359237"/>
              <a:gd name="connsiteY0" fmla="*/ 7823 h 7855526"/>
              <a:gd name="connsiteX1" fmla="*/ 0 w 6359237"/>
              <a:gd name="connsiteY1" fmla="*/ 5818908 h 7855526"/>
              <a:gd name="connsiteX2" fmla="*/ 3117273 w 6359237"/>
              <a:gd name="connsiteY2" fmla="*/ 7855526 h 7855526"/>
              <a:gd name="connsiteX3" fmla="*/ 6359237 w 6359237"/>
              <a:gd name="connsiteY3" fmla="*/ 5777344 h 7855526"/>
              <a:gd name="connsiteX4" fmla="*/ 6317673 w 6359237"/>
              <a:gd name="connsiteY4" fmla="*/ 0 h 7855526"/>
              <a:gd name="connsiteX5" fmla="*/ 20049 w 6359237"/>
              <a:gd name="connsiteY5" fmla="*/ 7823 h 7855526"/>
              <a:gd name="connsiteX0" fmla="*/ 20049 w 6371461"/>
              <a:gd name="connsiteY0" fmla="*/ 0 h 7847703"/>
              <a:gd name="connsiteX1" fmla="*/ 0 w 6371461"/>
              <a:gd name="connsiteY1" fmla="*/ 5811085 h 7847703"/>
              <a:gd name="connsiteX2" fmla="*/ 3117273 w 6371461"/>
              <a:gd name="connsiteY2" fmla="*/ 7847703 h 7847703"/>
              <a:gd name="connsiteX3" fmla="*/ 6359237 w 6371461"/>
              <a:gd name="connsiteY3" fmla="*/ 5769521 h 7847703"/>
              <a:gd name="connsiteX4" fmla="*/ 6371461 w 6371461"/>
              <a:gd name="connsiteY4" fmla="*/ 2935 h 7847703"/>
              <a:gd name="connsiteX5" fmla="*/ 20049 w 6371461"/>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769521 h 7847703"/>
              <a:gd name="connsiteX4" fmla="*/ 6349946 w 6359858"/>
              <a:gd name="connsiteY4" fmla="*/ 13693 h 7847703"/>
              <a:gd name="connsiteX5" fmla="*/ 20049 w 6359858"/>
              <a:gd name="connsiteY5" fmla="*/ 0 h 7847703"/>
              <a:gd name="connsiteX0" fmla="*/ 20049 w 6359858"/>
              <a:gd name="connsiteY0" fmla="*/ 0 h 7847703"/>
              <a:gd name="connsiteX1" fmla="*/ 0 w 6359858"/>
              <a:gd name="connsiteY1" fmla="*/ 5811085 h 7847703"/>
              <a:gd name="connsiteX2" fmla="*/ 3117273 w 6359858"/>
              <a:gd name="connsiteY2" fmla="*/ 7847703 h 7847703"/>
              <a:gd name="connsiteX3" fmla="*/ 6359237 w 6359858"/>
              <a:gd name="connsiteY3" fmla="*/ 5823309 h 7847703"/>
              <a:gd name="connsiteX4" fmla="*/ 6349946 w 6359858"/>
              <a:gd name="connsiteY4" fmla="*/ 13693 h 7847703"/>
              <a:gd name="connsiteX5" fmla="*/ 20049 w 6359858"/>
              <a:gd name="connsiteY5" fmla="*/ 0 h 7847703"/>
              <a:gd name="connsiteX0" fmla="*/ 20049 w 6359858"/>
              <a:gd name="connsiteY0" fmla="*/ 0 h 7869218"/>
              <a:gd name="connsiteX1" fmla="*/ 0 w 6359858"/>
              <a:gd name="connsiteY1" fmla="*/ 5811085 h 7869218"/>
              <a:gd name="connsiteX2" fmla="*/ 3138788 w 6359858"/>
              <a:gd name="connsiteY2" fmla="*/ 7869218 h 7869218"/>
              <a:gd name="connsiteX3" fmla="*/ 6359237 w 6359858"/>
              <a:gd name="connsiteY3" fmla="*/ 5823309 h 7869218"/>
              <a:gd name="connsiteX4" fmla="*/ 6349946 w 6359858"/>
              <a:gd name="connsiteY4" fmla="*/ 13693 h 7869218"/>
              <a:gd name="connsiteX5" fmla="*/ 20049 w 6359858"/>
              <a:gd name="connsiteY5" fmla="*/ 0 h 7869218"/>
              <a:gd name="connsiteX0" fmla="*/ 0 w 6361324"/>
              <a:gd name="connsiteY0" fmla="*/ 0 h 7858461"/>
              <a:gd name="connsiteX1" fmla="*/ 1466 w 6361324"/>
              <a:gd name="connsiteY1" fmla="*/ 5800328 h 7858461"/>
              <a:gd name="connsiteX2" fmla="*/ 3140254 w 6361324"/>
              <a:gd name="connsiteY2" fmla="*/ 7858461 h 7858461"/>
              <a:gd name="connsiteX3" fmla="*/ 6360703 w 6361324"/>
              <a:gd name="connsiteY3" fmla="*/ 5812552 h 7858461"/>
              <a:gd name="connsiteX4" fmla="*/ 6351412 w 6361324"/>
              <a:gd name="connsiteY4" fmla="*/ 2936 h 7858461"/>
              <a:gd name="connsiteX5" fmla="*/ 0 w 6361324"/>
              <a:gd name="connsiteY5" fmla="*/ 0 h 7858461"/>
              <a:gd name="connsiteX0" fmla="*/ 0 w 6372928"/>
              <a:gd name="connsiteY0" fmla="*/ 0 h 7858461"/>
              <a:gd name="connsiteX1" fmla="*/ 1466 w 6372928"/>
              <a:gd name="connsiteY1" fmla="*/ 580032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360703 w 6372928"/>
              <a:gd name="connsiteY3" fmla="*/ 5812552 h 7858461"/>
              <a:gd name="connsiteX4" fmla="*/ 6372928 w 6372928"/>
              <a:gd name="connsiteY4" fmla="*/ 13694 h 7858461"/>
              <a:gd name="connsiteX5" fmla="*/ 0 w 6372928"/>
              <a:gd name="connsiteY5" fmla="*/ 0 h 7858461"/>
              <a:gd name="connsiteX0" fmla="*/ 0 w 6432486"/>
              <a:gd name="connsiteY0" fmla="*/ 0 h 7858461"/>
              <a:gd name="connsiteX1" fmla="*/ 1466 w 6432486"/>
              <a:gd name="connsiteY1" fmla="*/ 6115638 h 7858461"/>
              <a:gd name="connsiteX2" fmla="*/ 3140254 w 6432486"/>
              <a:gd name="connsiteY2" fmla="*/ 7858461 h 7858461"/>
              <a:gd name="connsiteX3" fmla="*/ 6432309 w 6432486"/>
              <a:gd name="connsiteY3" fmla="*/ 6159393 h 7858461"/>
              <a:gd name="connsiteX4" fmla="*/ 6372928 w 6432486"/>
              <a:gd name="connsiteY4" fmla="*/ 13694 h 7858461"/>
              <a:gd name="connsiteX5" fmla="*/ 0 w 6432486"/>
              <a:gd name="connsiteY5" fmla="*/ 0 h 7858461"/>
              <a:gd name="connsiteX0" fmla="*/ 0 w 6432486"/>
              <a:gd name="connsiteY0" fmla="*/ 0 h 7858461"/>
              <a:gd name="connsiteX1" fmla="*/ 1466 w 6432486"/>
              <a:gd name="connsiteY1" fmla="*/ 6115638 h 7858461"/>
              <a:gd name="connsiteX2" fmla="*/ 3140254 w 6432486"/>
              <a:gd name="connsiteY2" fmla="*/ 7858461 h 7858461"/>
              <a:gd name="connsiteX3" fmla="*/ 6432309 w 6432486"/>
              <a:gd name="connsiteY3" fmla="*/ 6096331 h 7858461"/>
              <a:gd name="connsiteX4" fmla="*/ 6372928 w 6432486"/>
              <a:gd name="connsiteY4" fmla="*/ 13694 h 7858461"/>
              <a:gd name="connsiteX5" fmla="*/ 0 w 6432486"/>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360702 w 6372928"/>
              <a:gd name="connsiteY3" fmla="*/ 6127862 h 7858461"/>
              <a:gd name="connsiteX4" fmla="*/ 6372928 w 6372928"/>
              <a:gd name="connsiteY4" fmla="*/ 13694 h 7858461"/>
              <a:gd name="connsiteX5" fmla="*/ 0 w 6372928"/>
              <a:gd name="connsiteY5" fmla="*/ 0 h 7858461"/>
              <a:gd name="connsiteX0" fmla="*/ 0 w 6372928"/>
              <a:gd name="connsiteY0" fmla="*/ 0 h 7858461"/>
              <a:gd name="connsiteX1" fmla="*/ 1466 w 6372928"/>
              <a:gd name="connsiteY1" fmla="*/ 6115638 h 7858461"/>
              <a:gd name="connsiteX2" fmla="*/ 3140254 w 6372928"/>
              <a:gd name="connsiteY2" fmla="*/ 7858461 h 7858461"/>
              <a:gd name="connsiteX3" fmla="*/ 6202520 w 6372928"/>
              <a:gd name="connsiteY3" fmla="*/ 6171407 h 7858461"/>
              <a:gd name="connsiteX4" fmla="*/ 6372928 w 6372928"/>
              <a:gd name="connsiteY4" fmla="*/ 13694 h 7858461"/>
              <a:gd name="connsiteX5" fmla="*/ 0 w 6372928"/>
              <a:gd name="connsiteY5" fmla="*/ 0 h 7858461"/>
              <a:gd name="connsiteX0" fmla="*/ 0 w 6372928"/>
              <a:gd name="connsiteY0" fmla="*/ 0 h 7858461"/>
              <a:gd name="connsiteX1" fmla="*/ 159650 w 6372928"/>
              <a:gd name="connsiteY1" fmla="*/ 6115639 h 7858461"/>
              <a:gd name="connsiteX2" fmla="*/ 3140254 w 6372928"/>
              <a:gd name="connsiteY2" fmla="*/ 7858461 h 7858461"/>
              <a:gd name="connsiteX3" fmla="*/ 6202520 w 6372928"/>
              <a:gd name="connsiteY3" fmla="*/ 6171407 h 7858461"/>
              <a:gd name="connsiteX4" fmla="*/ 6372928 w 6372928"/>
              <a:gd name="connsiteY4" fmla="*/ 13694 h 7858461"/>
              <a:gd name="connsiteX5" fmla="*/ 0 w 6372928"/>
              <a:gd name="connsiteY5" fmla="*/ 0 h 7858461"/>
              <a:gd name="connsiteX0" fmla="*/ 0 w 6267473"/>
              <a:gd name="connsiteY0" fmla="*/ 0 h 7858461"/>
              <a:gd name="connsiteX1" fmla="*/ 54195 w 6267473"/>
              <a:gd name="connsiteY1" fmla="*/ 6115639 h 7858461"/>
              <a:gd name="connsiteX2" fmla="*/ 3034799 w 6267473"/>
              <a:gd name="connsiteY2" fmla="*/ 7858461 h 7858461"/>
              <a:gd name="connsiteX3" fmla="*/ 6097065 w 6267473"/>
              <a:gd name="connsiteY3" fmla="*/ 6171407 h 7858461"/>
              <a:gd name="connsiteX4" fmla="*/ 6267473 w 6267473"/>
              <a:gd name="connsiteY4" fmla="*/ 13694 h 7858461"/>
              <a:gd name="connsiteX5" fmla="*/ 0 w 6267473"/>
              <a:gd name="connsiteY5" fmla="*/ 0 h 7858461"/>
              <a:gd name="connsiteX0" fmla="*/ 51264 w 6213282"/>
              <a:gd name="connsiteY0" fmla="*/ 0 h 7858461"/>
              <a:gd name="connsiteX1" fmla="*/ 4 w 6213282"/>
              <a:gd name="connsiteY1" fmla="*/ 6115639 h 7858461"/>
              <a:gd name="connsiteX2" fmla="*/ 2980608 w 6213282"/>
              <a:gd name="connsiteY2" fmla="*/ 7858461 h 7858461"/>
              <a:gd name="connsiteX3" fmla="*/ 6042874 w 6213282"/>
              <a:gd name="connsiteY3" fmla="*/ 6171407 h 7858461"/>
              <a:gd name="connsiteX4" fmla="*/ 6213282 w 6213282"/>
              <a:gd name="connsiteY4" fmla="*/ 13694 h 7858461"/>
              <a:gd name="connsiteX5" fmla="*/ 51264 w 6213282"/>
              <a:gd name="connsiteY5" fmla="*/ 0 h 7858461"/>
              <a:gd name="connsiteX0" fmla="*/ 0 w 6267473"/>
              <a:gd name="connsiteY0" fmla="*/ 29851 h 7844767"/>
              <a:gd name="connsiteX1" fmla="*/ 54195 w 6267473"/>
              <a:gd name="connsiteY1" fmla="*/ 6101945 h 7844767"/>
              <a:gd name="connsiteX2" fmla="*/ 3034799 w 6267473"/>
              <a:gd name="connsiteY2" fmla="*/ 7844767 h 7844767"/>
              <a:gd name="connsiteX3" fmla="*/ 6097065 w 6267473"/>
              <a:gd name="connsiteY3" fmla="*/ 6157713 h 7844767"/>
              <a:gd name="connsiteX4" fmla="*/ 6267473 w 6267473"/>
              <a:gd name="connsiteY4" fmla="*/ 0 h 7844767"/>
              <a:gd name="connsiteX5" fmla="*/ 0 w 6267473"/>
              <a:gd name="connsiteY5" fmla="*/ 29851 h 7844767"/>
              <a:gd name="connsiteX0" fmla="*/ 0 w 6097329"/>
              <a:gd name="connsiteY0" fmla="*/ 17658 h 7832574"/>
              <a:gd name="connsiteX1" fmla="*/ 54195 w 6097329"/>
              <a:gd name="connsiteY1" fmla="*/ 6089752 h 7832574"/>
              <a:gd name="connsiteX2" fmla="*/ 3034799 w 6097329"/>
              <a:gd name="connsiteY2" fmla="*/ 7832574 h 7832574"/>
              <a:gd name="connsiteX3" fmla="*/ 6097065 w 6097329"/>
              <a:gd name="connsiteY3" fmla="*/ 6145520 h 7832574"/>
              <a:gd name="connsiteX4" fmla="*/ 6060780 w 6097329"/>
              <a:gd name="connsiteY4" fmla="*/ 0 h 7832574"/>
              <a:gd name="connsiteX5" fmla="*/ 0 w 6097329"/>
              <a:gd name="connsiteY5" fmla="*/ 17658 h 7832574"/>
              <a:gd name="connsiteX0" fmla="*/ 0 w 6097777"/>
              <a:gd name="connsiteY0" fmla="*/ 5465 h 7820381"/>
              <a:gd name="connsiteX1" fmla="*/ 54195 w 6097777"/>
              <a:gd name="connsiteY1" fmla="*/ 6077559 h 7820381"/>
              <a:gd name="connsiteX2" fmla="*/ 3034799 w 6097777"/>
              <a:gd name="connsiteY2" fmla="*/ 7820381 h 7820381"/>
              <a:gd name="connsiteX3" fmla="*/ 6097065 w 6097777"/>
              <a:gd name="connsiteY3" fmla="*/ 6133327 h 7820381"/>
              <a:gd name="connsiteX4" fmla="*/ 6090308 w 6097777"/>
              <a:gd name="connsiteY4" fmla="*/ 0 h 7820381"/>
              <a:gd name="connsiteX5" fmla="*/ 0 w 6097777"/>
              <a:gd name="connsiteY5" fmla="*/ 5465 h 7820381"/>
              <a:gd name="connsiteX0" fmla="*/ 0 w 6053486"/>
              <a:gd name="connsiteY0" fmla="*/ 17658 h 7820381"/>
              <a:gd name="connsiteX1" fmla="*/ 9904 w 6053486"/>
              <a:gd name="connsiteY1" fmla="*/ 6077559 h 7820381"/>
              <a:gd name="connsiteX2" fmla="*/ 2990508 w 6053486"/>
              <a:gd name="connsiteY2" fmla="*/ 7820381 h 7820381"/>
              <a:gd name="connsiteX3" fmla="*/ 6052774 w 6053486"/>
              <a:gd name="connsiteY3" fmla="*/ 6133327 h 7820381"/>
              <a:gd name="connsiteX4" fmla="*/ 6046017 w 6053486"/>
              <a:gd name="connsiteY4" fmla="*/ 0 h 7820381"/>
              <a:gd name="connsiteX5" fmla="*/ 0 w 6053486"/>
              <a:gd name="connsiteY5" fmla="*/ 17658 h 782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486" h="7820381">
                <a:moveTo>
                  <a:pt x="0" y="17658"/>
                </a:moveTo>
                <a:cubicBezTo>
                  <a:pt x="489" y="1951101"/>
                  <a:pt x="9415" y="4144116"/>
                  <a:pt x="9904" y="6077559"/>
                </a:cubicBezTo>
                <a:lnTo>
                  <a:pt x="2990508" y="7820381"/>
                </a:lnTo>
                <a:cubicBezTo>
                  <a:pt x="4063991" y="7243515"/>
                  <a:pt x="4979291" y="6710193"/>
                  <a:pt x="6052774" y="6133327"/>
                </a:cubicBezTo>
                <a:cubicBezTo>
                  <a:pt x="6056849" y="4211132"/>
                  <a:pt x="6041942" y="1922195"/>
                  <a:pt x="6046017" y="0"/>
                </a:cubicBezTo>
                <a:lnTo>
                  <a:pt x="0" y="17658"/>
                </a:lnTo>
                <a:close/>
              </a:path>
            </a:pathLst>
          </a:custGeom>
          <a:noFill/>
          <a:ln w="31750" cap="sq" cmpd="sng" algn="ctr">
            <a:solidFill>
              <a:schemeClr val="bg1"/>
            </a:solidFill>
            <a:prstDash val="dash"/>
            <a:bevel/>
            <a:headEnd type="none" w="med" len="med"/>
            <a:tailEnd type="none" w="med" len="med"/>
          </a:ln>
          <a:effectLst>
            <a:outerShdw blurRad="457200" dist="38100" dir="3900000" sx="102000" sy="102000" algn="t" rotWithShape="0">
              <a:prstClr val="black">
                <a:alpha val="38000"/>
              </a:prstClr>
            </a:outerShdw>
          </a:effectLst>
        </p:spPr>
        <p:txBody>
          <a:bodyPr wrap="square" lIns="127000" tIns="127000" rIns="127000" bIns="127000">
            <a:spAutoFit/>
          </a:bodyPr>
          <a:lstStyle/>
          <a:p>
            <a:pPr defTabSz="1219063" eaLnBrk="1" hangingPunct="1">
              <a:defRPr/>
            </a:pPr>
            <a:endParaRPr lang="en-US" sz="2016" dirty="0">
              <a:latin typeface="Arial Narrow" pitchFamily="61" charset="0"/>
            </a:endParaRPr>
          </a:p>
        </p:txBody>
      </p:sp>
      <p:cxnSp>
        <p:nvCxnSpPr>
          <p:cNvPr id="16" name="Straight Connector 15"/>
          <p:cNvCxnSpPr/>
          <p:nvPr userDrawn="1"/>
        </p:nvCxnSpPr>
        <p:spPr bwMode="auto">
          <a:xfrm>
            <a:off x="3073400" y="1223793"/>
            <a:ext cx="0" cy="5359797"/>
          </a:xfrm>
          <a:prstGeom prst="line">
            <a:avLst/>
          </a:prstGeom>
          <a:noFill/>
          <a:ln w="25400" cap="flat" cmpd="sng" algn="ctr">
            <a:solidFill>
              <a:schemeClr val="tx1"/>
            </a:solidFill>
            <a:prstDash val="dash"/>
            <a:round/>
            <a:headEnd type="oval" w="lg" len="lg"/>
            <a:tailEnd type="oval" w="lg" len="lg"/>
          </a:ln>
          <a:effectLst/>
        </p:spPr>
      </p:cxnSp>
      <p:cxnSp>
        <p:nvCxnSpPr>
          <p:cNvPr id="18" name="Straight Connector 17"/>
          <p:cNvCxnSpPr/>
          <p:nvPr userDrawn="1"/>
        </p:nvCxnSpPr>
        <p:spPr bwMode="auto">
          <a:xfrm>
            <a:off x="6054681" y="1224643"/>
            <a:ext cx="0" cy="5357813"/>
          </a:xfrm>
          <a:prstGeom prst="line">
            <a:avLst/>
          </a:prstGeom>
          <a:noFill/>
          <a:ln w="25400" cap="flat" cmpd="sng" algn="ctr">
            <a:solidFill>
              <a:schemeClr val="tx1"/>
            </a:solidFill>
            <a:prstDash val="dash"/>
            <a:round/>
            <a:headEnd type="oval" w="lg" len="lg"/>
            <a:tailEnd type="oval" w="lg" len="lg"/>
          </a:ln>
          <a:effectLst/>
        </p:spPr>
      </p:cxnSp>
      <p:sp>
        <p:nvSpPr>
          <p:cNvPr id="7" name="Picture Placeholder 2"/>
          <p:cNvSpPr>
            <a:spLocks noGrp="1"/>
          </p:cNvSpPr>
          <p:nvPr>
            <p:ph type="pic" sz="quarter" idx="16"/>
          </p:nvPr>
        </p:nvSpPr>
        <p:spPr>
          <a:xfrm>
            <a:off x="254000" y="3999480"/>
            <a:ext cx="2698750"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8" name="Picture Placeholder 2"/>
          <p:cNvSpPr>
            <a:spLocks noGrp="1"/>
          </p:cNvSpPr>
          <p:nvPr>
            <p:ph type="pic" sz="quarter" idx="17"/>
          </p:nvPr>
        </p:nvSpPr>
        <p:spPr>
          <a:xfrm>
            <a:off x="254000" y="5407819"/>
            <a:ext cx="2698750"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11" name="Content Placeholder 9"/>
          <p:cNvSpPr>
            <a:spLocks noGrp="1"/>
          </p:cNvSpPr>
          <p:nvPr>
            <p:ph sz="quarter" idx="10"/>
          </p:nvPr>
        </p:nvSpPr>
        <p:spPr>
          <a:xfrm>
            <a:off x="254000" y="1244204"/>
            <a:ext cx="2698750" cy="2562395"/>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9"/>
          <p:cNvSpPr>
            <a:spLocks noGrp="1"/>
          </p:cNvSpPr>
          <p:nvPr>
            <p:ph sz="quarter" idx="18"/>
          </p:nvPr>
        </p:nvSpPr>
        <p:spPr>
          <a:xfrm>
            <a:off x="3206751" y="1244203"/>
            <a:ext cx="2727280" cy="3154306"/>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9"/>
          <p:cNvSpPr>
            <a:spLocks noGrp="1"/>
          </p:cNvSpPr>
          <p:nvPr>
            <p:ph sz="quarter" idx="23"/>
          </p:nvPr>
        </p:nvSpPr>
        <p:spPr>
          <a:xfrm>
            <a:off x="3206750" y="5593677"/>
            <a:ext cx="2714317" cy="978573"/>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9"/>
          <p:cNvSpPr>
            <a:spLocks noGrp="1"/>
          </p:cNvSpPr>
          <p:nvPr>
            <p:ph sz="quarter" idx="24"/>
          </p:nvPr>
        </p:nvSpPr>
        <p:spPr>
          <a:xfrm>
            <a:off x="3206750" y="4492629"/>
            <a:ext cx="2714317" cy="1001255"/>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2"/>
          <p:cNvSpPr>
            <a:spLocks noGrp="1"/>
          </p:cNvSpPr>
          <p:nvPr>
            <p:ph type="pic" sz="quarter" idx="25"/>
          </p:nvPr>
        </p:nvSpPr>
        <p:spPr>
          <a:xfrm>
            <a:off x="6188295" y="3140274"/>
            <a:ext cx="2721681" cy="1164431"/>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20" name="Content Placeholder 9"/>
          <p:cNvSpPr>
            <a:spLocks noGrp="1"/>
          </p:cNvSpPr>
          <p:nvPr>
            <p:ph sz="quarter" idx="20"/>
          </p:nvPr>
        </p:nvSpPr>
        <p:spPr>
          <a:xfrm>
            <a:off x="6188295" y="1244204"/>
            <a:ext cx="2721681" cy="1765913"/>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9"/>
          <p:cNvSpPr>
            <a:spLocks noGrp="1"/>
          </p:cNvSpPr>
          <p:nvPr>
            <p:ph sz="quarter" idx="21"/>
          </p:nvPr>
        </p:nvSpPr>
        <p:spPr>
          <a:xfrm>
            <a:off x="6188295" y="4434862"/>
            <a:ext cx="2712289" cy="2137388"/>
          </a:xfrm>
          <a:prstGeom prst="rect">
            <a:avLst/>
          </a:prstGeom>
        </p:spPr>
        <p:txBody>
          <a:bodyPr/>
          <a:lstStyle>
            <a:lvl1pPr>
              <a:lnSpc>
                <a:spcPts val="1278"/>
              </a:lnSpc>
              <a:spcBef>
                <a:spcPts val="0"/>
              </a:spcBef>
              <a:defRPr sz="778" baseline="0">
                <a:solidFill>
                  <a:schemeClr val="bg1">
                    <a:lumMod val="50000"/>
                  </a:schemeClr>
                </a:solidFill>
                <a:latin typeface="Arial" charset="0"/>
              </a:defRPr>
            </a:lvl1pPr>
            <a:lvl2pPr>
              <a:lnSpc>
                <a:spcPts val="1278"/>
              </a:lnSpc>
              <a:spcBef>
                <a:spcPts val="0"/>
              </a:spcBef>
              <a:defRPr sz="778" baseline="0">
                <a:solidFill>
                  <a:schemeClr val="bg1">
                    <a:lumMod val="50000"/>
                  </a:schemeClr>
                </a:solidFill>
                <a:latin typeface="Arial" charset="0"/>
              </a:defRPr>
            </a:lvl2pPr>
            <a:lvl3pPr>
              <a:lnSpc>
                <a:spcPts val="1278"/>
              </a:lnSpc>
              <a:spcBef>
                <a:spcPts val="0"/>
              </a:spcBef>
              <a:defRPr sz="778" baseline="0">
                <a:solidFill>
                  <a:schemeClr val="bg1">
                    <a:lumMod val="50000"/>
                  </a:schemeClr>
                </a:solidFill>
                <a:latin typeface="Arial" charset="0"/>
              </a:defRPr>
            </a:lvl3pPr>
            <a:lvl4pPr>
              <a:lnSpc>
                <a:spcPts val="1278"/>
              </a:lnSpc>
              <a:spcBef>
                <a:spcPts val="0"/>
              </a:spcBef>
              <a:defRPr sz="778" baseline="0">
                <a:solidFill>
                  <a:schemeClr val="bg1">
                    <a:lumMod val="50000"/>
                  </a:schemeClr>
                </a:solidFill>
                <a:latin typeface="Arial" charset="0"/>
              </a:defRPr>
            </a:lvl4pPr>
            <a:lvl5pPr marL="634883" indent="-126977">
              <a:lnSpc>
                <a:spcPts val="1278"/>
              </a:lnSpc>
              <a:spcBef>
                <a:spcPts val="0"/>
              </a:spcBef>
              <a:buClr>
                <a:srgbClr val="245EAC"/>
              </a:buClr>
              <a:buFont typeface="Arial" charset="0"/>
              <a:buChar char="•"/>
              <a:defRPr sz="778"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5896833"/>
      </p:ext>
    </p:extLst>
  </p:cSld>
  <p:clrMapOvr>
    <a:masterClrMapping/>
  </p:clrMapOvr>
  <p:extLst>
    <p:ext uri="{DCECCB84-F9BA-43D5-87BE-67443E8EF086}">
      <p15:sldGuideLst xmlns:p15="http://schemas.microsoft.com/office/powerpoint/2012/main">
        <p15:guide id="1" orient="horz" pos="19872">
          <p15:clr>
            <a:srgbClr val="FBAE40"/>
          </p15:clr>
        </p15:guide>
        <p15:guide id="2" pos="768">
          <p15:clr>
            <a:srgbClr val="FBAE40"/>
          </p15:clr>
        </p15:guide>
        <p15:guide id="3" pos="26912">
          <p15:clr>
            <a:srgbClr val="FBAE40"/>
          </p15:clr>
        </p15:guide>
        <p15:guide id="4" orient="horz" pos="3762">
          <p15:clr>
            <a:srgbClr val="FBAE40"/>
          </p15:clr>
        </p15:guide>
        <p15:guide id="5" pos="17920">
          <p15:clr>
            <a:srgbClr val="FBAE40"/>
          </p15:clr>
        </p15:guide>
        <p15:guide id="6" pos="8928">
          <p15:clr>
            <a:srgbClr val="FBAE40"/>
          </p15:clr>
        </p15:guide>
        <p15:guide id="7" pos="9696">
          <p15:clr>
            <a:srgbClr val="FBAE40"/>
          </p15:clr>
        </p15:guide>
        <p15:guide id="8" pos="186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D4F8-D478-2148-80B7-E4E25E1D86E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77A9F7C-8DDF-A449-8EF8-EFAF93D5489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5CCE94-5BF6-024B-94A1-1A04975BE136}"/>
              </a:ext>
            </a:extLst>
          </p:cNvPr>
          <p:cNvSpPr>
            <a:spLocks noGrp="1"/>
          </p:cNvSpPr>
          <p:nvPr>
            <p:ph type="dt" sz="half" idx="10"/>
          </p:nvPr>
        </p:nvSpPr>
        <p:spPr/>
        <p:txBody>
          <a:bodyPr/>
          <a:lstStyle/>
          <a:p>
            <a:fld id="{EC59013D-9B65-404D-BF20-88F09212B12C}" type="datetimeFigureOut">
              <a:rPr lang="en-US" smtClean="0"/>
              <a:t>4/7/2021</a:t>
            </a:fld>
            <a:endParaRPr lang="en-US"/>
          </a:p>
        </p:txBody>
      </p:sp>
      <p:sp>
        <p:nvSpPr>
          <p:cNvPr id="5" name="Footer Placeholder 4">
            <a:extLst>
              <a:ext uri="{FF2B5EF4-FFF2-40B4-BE49-F238E27FC236}">
                <a16:creationId xmlns:a16="http://schemas.microsoft.com/office/drawing/2014/main" id="{08664B68-B496-0342-AD02-AA1D48E8D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CE24E-0083-BB4B-B056-E1841EC3D6D4}"/>
              </a:ext>
            </a:extLst>
          </p:cNvPr>
          <p:cNvSpPr>
            <a:spLocks noGrp="1"/>
          </p:cNvSpPr>
          <p:nvPr>
            <p:ph type="sldNum" sz="quarter" idx="12"/>
          </p:nvPr>
        </p:nvSpPr>
        <p:spPr/>
        <p:txBody>
          <a:bodyPr/>
          <a:lstStyle/>
          <a:p>
            <a:fld id="{A783BEB7-B876-AD43-9740-2DB544D706E9}" type="slidenum">
              <a:rPr lang="en-US" smtClean="0"/>
              <a:t>‹#›</a:t>
            </a:fld>
            <a:endParaRPr lang="en-US"/>
          </a:p>
        </p:txBody>
      </p:sp>
    </p:spTree>
    <p:extLst>
      <p:ext uri="{BB962C8B-B14F-4D97-AF65-F5344CB8AC3E}">
        <p14:creationId xmlns:p14="http://schemas.microsoft.com/office/powerpoint/2010/main" val="348628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10DF-B350-DF48-B78F-D3F4DC62BB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02B80-50E5-6343-AFEA-FD91275674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856B-559F-7A46-81C9-E105BC5D3645}"/>
              </a:ext>
            </a:extLst>
          </p:cNvPr>
          <p:cNvSpPr>
            <a:spLocks noGrp="1"/>
          </p:cNvSpPr>
          <p:nvPr>
            <p:ph type="dt" sz="half" idx="10"/>
          </p:nvPr>
        </p:nvSpPr>
        <p:spPr/>
        <p:txBody>
          <a:bodyPr/>
          <a:lstStyle/>
          <a:p>
            <a:fld id="{EC59013D-9B65-404D-BF20-88F09212B12C}" type="datetimeFigureOut">
              <a:rPr lang="en-US" smtClean="0"/>
              <a:t>4/7/2021</a:t>
            </a:fld>
            <a:endParaRPr lang="en-US"/>
          </a:p>
        </p:txBody>
      </p:sp>
      <p:sp>
        <p:nvSpPr>
          <p:cNvPr id="5" name="Footer Placeholder 4">
            <a:extLst>
              <a:ext uri="{FF2B5EF4-FFF2-40B4-BE49-F238E27FC236}">
                <a16:creationId xmlns:a16="http://schemas.microsoft.com/office/drawing/2014/main" id="{1F2B7D6E-F7B4-094C-BF81-1BA117C3D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F87879-8132-294C-9B11-C1EB0718A651}"/>
              </a:ext>
            </a:extLst>
          </p:cNvPr>
          <p:cNvSpPr>
            <a:spLocks noGrp="1"/>
          </p:cNvSpPr>
          <p:nvPr>
            <p:ph type="sldNum" sz="quarter" idx="12"/>
          </p:nvPr>
        </p:nvSpPr>
        <p:spPr/>
        <p:txBody>
          <a:bodyPr/>
          <a:lstStyle/>
          <a:p>
            <a:fld id="{A783BEB7-B876-AD43-9740-2DB544D706E9}" type="slidenum">
              <a:rPr lang="en-US" smtClean="0"/>
              <a:t>‹#›</a:t>
            </a:fld>
            <a:endParaRPr lang="en-US"/>
          </a:p>
        </p:txBody>
      </p:sp>
    </p:spTree>
    <p:extLst>
      <p:ext uri="{BB962C8B-B14F-4D97-AF65-F5344CB8AC3E}">
        <p14:creationId xmlns:p14="http://schemas.microsoft.com/office/powerpoint/2010/main" val="393333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BB663-A3FB-3344-817E-26AFF3696E1E}"/>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58986F7-4811-F04D-A613-16B4C5E48B0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0902B1-CC25-A345-8828-1E74A370630C}"/>
              </a:ext>
            </a:extLst>
          </p:cNvPr>
          <p:cNvSpPr>
            <a:spLocks noGrp="1"/>
          </p:cNvSpPr>
          <p:nvPr>
            <p:ph type="dt" sz="half" idx="10"/>
          </p:nvPr>
        </p:nvSpPr>
        <p:spPr/>
        <p:txBody>
          <a:bodyPr/>
          <a:lstStyle/>
          <a:p>
            <a:fld id="{EC59013D-9B65-404D-BF20-88F09212B12C}" type="datetimeFigureOut">
              <a:rPr lang="en-US" smtClean="0"/>
              <a:t>4/7/2021</a:t>
            </a:fld>
            <a:endParaRPr lang="en-US"/>
          </a:p>
        </p:txBody>
      </p:sp>
      <p:sp>
        <p:nvSpPr>
          <p:cNvPr id="5" name="Footer Placeholder 4">
            <a:extLst>
              <a:ext uri="{FF2B5EF4-FFF2-40B4-BE49-F238E27FC236}">
                <a16:creationId xmlns:a16="http://schemas.microsoft.com/office/drawing/2014/main" id="{41F09005-E19E-A242-AFF2-B5304F99C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C7530-42E7-354F-9323-A257F6101681}"/>
              </a:ext>
            </a:extLst>
          </p:cNvPr>
          <p:cNvSpPr>
            <a:spLocks noGrp="1"/>
          </p:cNvSpPr>
          <p:nvPr>
            <p:ph type="sldNum" sz="quarter" idx="12"/>
          </p:nvPr>
        </p:nvSpPr>
        <p:spPr/>
        <p:txBody>
          <a:bodyPr/>
          <a:lstStyle/>
          <a:p>
            <a:fld id="{A783BEB7-B876-AD43-9740-2DB544D706E9}" type="slidenum">
              <a:rPr lang="en-US" smtClean="0"/>
              <a:t>‹#›</a:t>
            </a:fld>
            <a:endParaRPr lang="en-US"/>
          </a:p>
        </p:txBody>
      </p:sp>
    </p:spTree>
    <p:extLst>
      <p:ext uri="{BB962C8B-B14F-4D97-AF65-F5344CB8AC3E}">
        <p14:creationId xmlns:p14="http://schemas.microsoft.com/office/powerpoint/2010/main" val="876401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0BA82-073B-2849-9838-A221B87C14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6F4EBE-F3EB-8744-8CBB-F7C28E7D101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D5178D-98CA-A64B-915D-230B12B68B5C}"/>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C6DD2F-AB13-BD4C-9179-1CFBF6D754A6}"/>
              </a:ext>
            </a:extLst>
          </p:cNvPr>
          <p:cNvSpPr>
            <a:spLocks noGrp="1"/>
          </p:cNvSpPr>
          <p:nvPr>
            <p:ph type="dt" sz="half" idx="10"/>
          </p:nvPr>
        </p:nvSpPr>
        <p:spPr/>
        <p:txBody>
          <a:bodyPr/>
          <a:lstStyle/>
          <a:p>
            <a:fld id="{EC59013D-9B65-404D-BF20-88F09212B12C}" type="datetimeFigureOut">
              <a:rPr lang="en-US" smtClean="0"/>
              <a:t>4/7/2021</a:t>
            </a:fld>
            <a:endParaRPr lang="en-US"/>
          </a:p>
        </p:txBody>
      </p:sp>
      <p:sp>
        <p:nvSpPr>
          <p:cNvPr id="6" name="Footer Placeholder 5">
            <a:extLst>
              <a:ext uri="{FF2B5EF4-FFF2-40B4-BE49-F238E27FC236}">
                <a16:creationId xmlns:a16="http://schemas.microsoft.com/office/drawing/2014/main" id="{743B150E-FC32-CF4C-BC12-9425F9EA86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D39F3-5D7D-5D49-920F-424DBC770F67}"/>
              </a:ext>
            </a:extLst>
          </p:cNvPr>
          <p:cNvSpPr>
            <a:spLocks noGrp="1"/>
          </p:cNvSpPr>
          <p:nvPr>
            <p:ph type="sldNum" sz="quarter" idx="12"/>
          </p:nvPr>
        </p:nvSpPr>
        <p:spPr/>
        <p:txBody>
          <a:bodyPr/>
          <a:lstStyle/>
          <a:p>
            <a:fld id="{A783BEB7-B876-AD43-9740-2DB544D706E9}" type="slidenum">
              <a:rPr lang="en-US" smtClean="0"/>
              <a:t>‹#›</a:t>
            </a:fld>
            <a:endParaRPr lang="en-US"/>
          </a:p>
        </p:txBody>
      </p:sp>
    </p:spTree>
    <p:extLst>
      <p:ext uri="{BB962C8B-B14F-4D97-AF65-F5344CB8AC3E}">
        <p14:creationId xmlns:p14="http://schemas.microsoft.com/office/powerpoint/2010/main" val="3828374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6984F-2848-6644-9F9B-C57CB960C8E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A19A0F-B94E-5B44-993B-ABC63A99EE3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9BAF683-5A48-AD43-9E6D-273E7F298BC1}"/>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AC18F5-ED51-9E48-B99C-7C0603E573F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40831E9-447D-0746-BB6F-9F22DF25FF1D}"/>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7DF5A9-B3D3-D546-82DC-29B425F594F3}"/>
              </a:ext>
            </a:extLst>
          </p:cNvPr>
          <p:cNvSpPr>
            <a:spLocks noGrp="1"/>
          </p:cNvSpPr>
          <p:nvPr>
            <p:ph type="dt" sz="half" idx="10"/>
          </p:nvPr>
        </p:nvSpPr>
        <p:spPr/>
        <p:txBody>
          <a:bodyPr/>
          <a:lstStyle/>
          <a:p>
            <a:fld id="{EC59013D-9B65-404D-BF20-88F09212B12C}" type="datetimeFigureOut">
              <a:rPr lang="en-US" smtClean="0"/>
              <a:t>4/7/2021</a:t>
            </a:fld>
            <a:endParaRPr lang="en-US"/>
          </a:p>
        </p:txBody>
      </p:sp>
      <p:sp>
        <p:nvSpPr>
          <p:cNvPr id="8" name="Footer Placeholder 7">
            <a:extLst>
              <a:ext uri="{FF2B5EF4-FFF2-40B4-BE49-F238E27FC236}">
                <a16:creationId xmlns:a16="http://schemas.microsoft.com/office/drawing/2014/main" id="{20E599A8-78CC-314D-8F31-CBE2D92EB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5A9F3C-7A0B-664C-A9E3-CB5810BB156B}"/>
              </a:ext>
            </a:extLst>
          </p:cNvPr>
          <p:cNvSpPr>
            <a:spLocks noGrp="1"/>
          </p:cNvSpPr>
          <p:nvPr>
            <p:ph type="sldNum" sz="quarter" idx="12"/>
          </p:nvPr>
        </p:nvSpPr>
        <p:spPr/>
        <p:txBody>
          <a:bodyPr/>
          <a:lstStyle/>
          <a:p>
            <a:fld id="{A783BEB7-B876-AD43-9740-2DB544D706E9}" type="slidenum">
              <a:rPr lang="en-US" smtClean="0"/>
              <a:t>‹#›</a:t>
            </a:fld>
            <a:endParaRPr lang="en-US"/>
          </a:p>
        </p:txBody>
      </p:sp>
    </p:spTree>
    <p:extLst>
      <p:ext uri="{BB962C8B-B14F-4D97-AF65-F5344CB8AC3E}">
        <p14:creationId xmlns:p14="http://schemas.microsoft.com/office/powerpoint/2010/main" val="3576843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E43E-BC7D-284C-A912-53031BD82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28A85F-E526-DD48-8910-3AFDB2F8959B}"/>
              </a:ext>
            </a:extLst>
          </p:cNvPr>
          <p:cNvSpPr>
            <a:spLocks noGrp="1"/>
          </p:cNvSpPr>
          <p:nvPr>
            <p:ph type="dt" sz="half" idx="10"/>
          </p:nvPr>
        </p:nvSpPr>
        <p:spPr/>
        <p:txBody>
          <a:bodyPr/>
          <a:lstStyle/>
          <a:p>
            <a:fld id="{EC59013D-9B65-404D-BF20-88F09212B12C}" type="datetimeFigureOut">
              <a:rPr lang="en-US" smtClean="0"/>
              <a:t>4/7/2021</a:t>
            </a:fld>
            <a:endParaRPr lang="en-US"/>
          </a:p>
        </p:txBody>
      </p:sp>
      <p:sp>
        <p:nvSpPr>
          <p:cNvPr id="4" name="Footer Placeholder 3">
            <a:extLst>
              <a:ext uri="{FF2B5EF4-FFF2-40B4-BE49-F238E27FC236}">
                <a16:creationId xmlns:a16="http://schemas.microsoft.com/office/drawing/2014/main" id="{DD447EE6-4C87-B149-9AF5-038C854591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67D6B0-8DF3-8740-BAF4-18B1EFA8E75E}"/>
              </a:ext>
            </a:extLst>
          </p:cNvPr>
          <p:cNvSpPr>
            <a:spLocks noGrp="1"/>
          </p:cNvSpPr>
          <p:nvPr>
            <p:ph type="sldNum" sz="quarter" idx="12"/>
          </p:nvPr>
        </p:nvSpPr>
        <p:spPr/>
        <p:txBody>
          <a:bodyPr/>
          <a:lstStyle/>
          <a:p>
            <a:fld id="{A783BEB7-B876-AD43-9740-2DB544D706E9}" type="slidenum">
              <a:rPr lang="en-US" smtClean="0"/>
              <a:t>‹#›</a:t>
            </a:fld>
            <a:endParaRPr lang="en-US"/>
          </a:p>
        </p:txBody>
      </p:sp>
    </p:spTree>
    <p:extLst>
      <p:ext uri="{BB962C8B-B14F-4D97-AF65-F5344CB8AC3E}">
        <p14:creationId xmlns:p14="http://schemas.microsoft.com/office/powerpoint/2010/main" val="13424585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36"/>
          <p:cNvSpPr>
            <a:spLocks noChangeArrowheads="1"/>
          </p:cNvSpPr>
          <p:nvPr userDrawn="1"/>
        </p:nvSpPr>
        <p:spPr bwMode="auto">
          <a:xfrm>
            <a:off x="0" y="0"/>
            <a:ext cx="9144000" cy="857250"/>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sz="1074" b="0" i="0" baseline="0" dirty="0">
              <a:solidFill>
                <a:schemeClr val="tx1"/>
              </a:solidFill>
              <a:latin typeface="Arial" charset="0"/>
              <a:ea typeface="Arial" charset="0"/>
            </a:endParaRPr>
          </a:p>
        </p:txBody>
      </p:sp>
      <p:cxnSp>
        <p:nvCxnSpPr>
          <p:cNvPr id="6" name="Straight Connector 5"/>
          <p:cNvCxnSpPr/>
          <p:nvPr userDrawn="1"/>
        </p:nvCxnSpPr>
        <p:spPr bwMode="auto">
          <a:xfrm>
            <a:off x="-157238" y="768804"/>
            <a:ext cx="12458095" cy="0"/>
          </a:xfrm>
          <a:prstGeom prst="line">
            <a:avLst/>
          </a:prstGeom>
          <a:noFill/>
          <a:ln w="31750" cap="flat" cmpd="sng" algn="ctr">
            <a:solidFill>
              <a:schemeClr val="bg1"/>
            </a:solidFill>
            <a:prstDash val="dash"/>
            <a:round/>
            <a:headEnd type="none" w="med" len="med"/>
            <a:tailEnd type="none" w="med" len="med"/>
          </a:ln>
          <a:effectLst/>
        </p:spPr>
      </p:cxnSp>
    </p:spTree>
    <p:extLst>
      <p:ext uri="{BB962C8B-B14F-4D97-AF65-F5344CB8AC3E}">
        <p14:creationId xmlns:p14="http://schemas.microsoft.com/office/powerpoint/2010/main" val="31003858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l" defTabSz="338596" rtl="0" eaLnBrk="1" latinLnBrk="0" hangingPunct="1">
        <a:lnSpc>
          <a:spcPct val="90000"/>
        </a:lnSpc>
        <a:spcBef>
          <a:spcPct val="0"/>
        </a:spcBef>
        <a:buNone/>
        <a:defRPr sz="1629" kern="1200">
          <a:solidFill>
            <a:schemeClr val="tx1"/>
          </a:solidFill>
          <a:latin typeface="+mj-lt"/>
          <a:ea typeface="+mj-ea"/>
          <a:cs typeface="+mj-cs"/>
        </a:defRPr>
      </a:lvl1pPr>
    </p:titleStyle>
    <p:bodyStyle>
      <a:lvl1pPr marL="84649" indent="-84649" algn="l" defTabSz="338596" rtl="0" eaLnBrk="1" latinLnBrk="0" hangingPunct="1">
        <a:lnSpc>
          <a:spcPct val="90000"/>
        </a:lnSpc>
        <a:spcBef>
          <a:spcPts val="370"/>
        </a:spcBef>
        <a:buFont typeface="Arial"/>
        <a:buChar char="•"/>
        <a:defRPr sz="1037" kern="1200">
          <a:solidFill>
            <a:schemeClr val="tx1"/>
          </a:solidFill>
          <a:latin typeface="+mn-lt"/>
          <a:ea typeface="+mn-ea"/>
          <a:cs typeface="+mn-cs"/>
        </a:defRPr>
      </a:lvl1pPr>
      <a:lvl2pPr marL="253947" indent="-84649" algn="l" defTabSz="338596" rtl="0" eaLnBrk="1" latinLnBrk="0" hangingPunct="1">
        <a:lnSpc>
          <a:spcPct val="90000"/>
        </a:lnSpc>
        <a:spcBef>
          <a:spcPts val="185"/>
        </a:spcBef>
        <a:buFont typeface="Arial"/>
        <a:buChar char="•"/>
        <a:defRPr sz="889" kern="1200">
          <a:solidFill>
            <a:schemeClr val="tx1"/>
          </a:solidFill>
          <a:latin typeface="+mn-lt"/>
          <a:ea typeface="+mn-ea"/>
          <a:cs typeface="+mn-cs"/>
        </a:defRPr>
      </a:lvl2pPr>
      <a:lvl3pPr marL="423245" indent="-84649" algn="l" defTabSz="338596" rtl="0" eaLnBrk="1" latinLnBrk="0" hangingPunct="1">
        <a:lnSpc>
          <a:spcPct val="90000"/>
        </a:lnSpc>
        <a:spcBef>
          <a:spcPts val="185"/>
        </a:spcBef>
        <a:buFont typeface="Arial"/>
        <a:buChar char="•"/>
        <a:defRPr sz="741" kern="1200">
          <a:solidFill>
            <a:schemeClr val="tx1"/>
          </a:solidFill>
          <a:latin typeface="+mn-lt"/>
          <a:ea typeface="+mn-ea"/>
          <a:cs typeface="+mn-cs"/>
        </a:defRPr>
      </a:lvl3pPr>
      <a:lvl4pPr marL="592542" indent="-84649" algn="l" defTabSz="338596" rtl="0" eaLnBrk="1" latinLnBrk="0" hangingPunct="1">
        <a:lnSpc>
          <a:spcPct val="90000"/>
        </a:lnSpc>
        <a:spcBef>
          <a:spcPts val="185"/>
        </a:spcBef>
        <a:buFont typeface="Arial"/>
        <a:buChar char="•"/>
        <a:defRPr sz="667" kern="1200">
          <a:solidFill>
            <a:schemeClr val="tx1"/>
          </a:solidFill>
          <a:latin typeface="+mn-lt"/>
          <a:ea typeface="+mn-ea"/>
          <a:cs typeface="+mn-cs"/>
        </a:defRPr>
      </a:lvl4pPr>
      <a:lvl5pPr marL="761840" indent="-84649" algn="l" defTabSz="338596" rtl="0" eaLnBrk="1" latinLnBrk="0" hangingPunct="1">
        <a:lnSpc>
          <a:spcPct val="90000"/>
        </a:lnSpc>
        <a:spcBef>
          <a:spcPts val="185"/>
        </a:spcBef>
        <a:buFont typeface="Arial"/>
        <a:buChar char="•"/>
        <a:defRPr sz="667" kern="1200">
          <a:solidFill>
            <a:schemeClr val="tx1"/>
          </a:solidFill>
          <a:latin typeface="+mn-lt"/>
          <a:ea typeface="+mn-ea"/>
          <a:cs typeface="+mn-cs"/>
        </a:defRPr>
      </a:lvl5pPr>
      <a:lvl6pPr marL="931138" indent="-84649" algn="l" defTabSz="338596" rtl="0" eaLnBrk="1" latinLnBrk="0" hangingPunct="1">
        <a:lnSpc>
          <a:spcPct val="90000"/>
        </a:lnSpc>
        <a:spcBef>
          <a:spcPts val="185"/>
        </a:spcBef>
        <a:buFont typeface="Arial"/>
        <a:buChar char="•"/>
        <a:defRPr sz="667" kern="1200">
          <a:solidFill>
            <a:schemeClr val="tx1"/>
          </a:solidFill>
          <a:latin typeface="+mn-lt"/>
          <a:ea typeface="+mn-ea"/>
          <a:cs typeface="+mn-cs"/>
        </a:defRPr>
      </a:lvl6pPr>
      <a:lvl7pPr marL="1100436" indent="-84649" algn="l" defTabSz="338596" rtl="0" eaLnBrk="1" latinLnBrk="0" hangingPunct="1">
        <a:lnSpc>
          <a:spcPct val="90000"/>
        </a:lnSpc>
        <a:spcBef>
          <a:spcPts val="185"/>
        </a:spcBef>
        <a:buFont typeface="Arial"/>
        <a:buChar char="•"/>
        <a:defRPr sz="667" kern="1200">
          <a:solidFill>
            <a:schemeClr val="tx1"/>
          </a:solidFill>
          <a:latin typeface="+mn-lt"/>
          <a:ea typeface="+mn-ea"/>
          <a:cs typeface="+mn-cs"/>
        </a:defRPr>
      </a:lvl7pPr>
      <a:lvl8pPr marL="1269733" indent="-84649" algn="l" defTabSz="338596" rtl="0" eaLnBrk="1" latinLnBrk="0" hangingPunct="1">
        <a:lnSpc>
          <a:spcPct val="90000"/>
        </a:lnSpc>
        <a:spcBef>
          <a:spcPts val="185"/>
        </a:spcBef>
        <a:buFont typeface="Arial"/>
        <a:buChar char="•"/>
        <a:defRPr sz="667" kern="1200">
          <a:solidFill>
            <a:schemeClr val="tx1"/>
          </a:solidFill>
          <a:latin typeface="+mn-lt"/>
          <a:ea typeface="+mn-ea"/>
          <a:cs typeface="+mn-cs"/>
        </a:defRPr>
      </a:lvl8pPr>
      <a:lvl9pPr marL="1439031" indent="-84649" algn="l" defTabSz="338596" rtl="0" eaLnBrk="1" latinLnBrk="0" hangingPunct="1">
        <a:lnSpc>
          <a:spcPct val="90000"/>
        </a:lnSpc>
        <a:spcBef>
          <a:spcPts val="185"/>
        </a:spcBef>
        <a:buFont typeface="Arial"/>
        <a:buChar char="•"/>
        <a:defRPr sz="667" kern="1200">
          <a:solidFill>
            <a:schemeClr val="tx1"/>
          </a:solidFill>
          <a:latin typeface="+mn-lt"/>
          <a:ea typeface="+mn-ea"/>
          <a:cs typeface="+mn-cs"/>
        </a:defRPr>
      </a:lvl9pPr>
    </p:bodyStyle>
    <p:otherStyle>
      <a:defPPr>
        <a:defRPr lang="en-US"/>
      </a:defPPr>
      <a:lvl1pPr marL="0" algn="l" defTabSz="338596" rtl="0" eaLnBrk="1" latinLnBrk="0" hangingPunct="1">
        <a:defRPr sz="667" kern="1200">
          <a:solidFill>
            <a:schemeClr val="tx1"/>
          </a:solidFill>
          <a:latin typeface="+mn-lt"/>
          <a:ea typeface="+mn-ea"/>
          <a:cs typeface="+mn-cs"/>
        </a:defRPr>
      </a:lvl1pPr>
      <a:lvl2pPr marL="169298" algn="l" defTabSz="338596" rtl="0" eaLnBrk="1" latinLnBrk="0" hangingPunct="1">
        <a:defRPr sz="667" kern="1200">
          <a:solidFill>
            <a:schemeClr val="tx1"/>
          </a:solidFill>
          <a:latin typeface="+mn-lt"/>
          <a:ea typeface="+mn-ea"/>
          <a:cs typeface="+mn-cs"/>
        </a:defRPr>
      </a:lvl2pPr>
      <a:lvl3pPr marL="338596" algn="l" defTabSz="338596" rtl="0" eaLnBrk="1" latinLnBrk="0" hangingPunct="1">
        <a:defRPr sz="667" kern="1200">
          <a:solidFill>
            <a:schemeClr val="tx1"/>
          </a:solidFill>
          <a:latin typeface="+mn-lt"/>
          <a:ea typeface="+mn-ea"/>
          <a:cs typeface="+mn-cs"/>
        </a:defRPr>
      </a:lvl3pPr>
      <a:lvl4pPr marL="507893" algn="l" defTabSz="338596" rtl="0" eaLnBrk="1" latinLnBrk="0" hangingPunct="1">
        <a:defRPr sz="667" kern="1200">
          <a:solidFill>
            <a:schemeClr val="tx1"/>
          </a:solidFill>
          <a:latin typeface="+mn-lt"/>
          <a:ea typeface="+mn-ea"/>
          <a:cs typeface="+mn-cs"/>
        </a:defRPr>
      </a:lvl4pPr>
      <a:lvl5pPr marL="677191" algn="l" defTabSz="338596" rtl="0" eaLnBrk="1" latinLnBrk="0" hangingPunct="1">
        <a:defRPr sz="667" kern="1200">
          <a:solidFill>
            <a:schemeClr val="tx1"/>
          </a:solidFill>
          <a:latin typeface="+mn-lt"/>
          <a:ea typeface="+mn-ea"/>
          <a:cs typeface="+mn-cs"/>
        </a:defRPr>
      </a:lvl5pPr>
      <a:lvl6pPr marL="846489" algn="l" defTabSz="338596" rtl="0" eaLnBrk="1" latinLnBrk="0" hangingPunct="1">
        <a:defRPr sz="667" kern="1200">
          <a:solidFill>
            <a:schemeClr val="tx1"/>
          </a:solidFill>
          <a:latin typeface="+mn-lt"/>
          <a:ea typeface="+mn-ea"/>
          <a:cs typeface="+mn-cs"/>
        </a:defRPr>
      </a:lvl6pPr>
      <a:lvl7pPr marL="1015787" algn="l" defTabSz="338596" rtl="0" eaLnBrk="1" latinLnBrk="0" hangingPunct="1">
        <a:defRPr sz="667" kern="1200">
          <a:solidFill>
            <a:schemeClr val="tx1"/>
          </a:solidFill>
          <a:latin typeface="+mn-lt"/>
          <a:ea typeface="+mn-ea"/>
          <a:cs typeface="+mn-cs"/>
        </a:defRPr>
      </a:lvl7pPr>
      <a:lvl8pPr marL="1185084" algn="l" defTabSz="338596" rtl="0" eaLnBrk="1" latinLnBrk="0" hangingPunct="1">
        <a:defRPr sz="667" kern="1200">
          <a:solidFill>
            <a:schemeClr val="tx1"/>
          </a:solidFill>
          <a:latin typeface="+mn-lt"/>
          <a:ea typeface="+mn-ea"/>
          <a:cs typeface="+mn-cs"/>
        </a:defRPr>
      </a:lvl8pPr>
      <a:lvl9pPr marL="1354382" algn="l" defTabSz="338596" rtl="0" eaLnBrk="1" latinLnBrk="0" hangingPunct="1">
        <a:defRPr sz="6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F01DF0-BEA3-404C-B82A-6D7640A8E5B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379C3C-624F-2A49-989D-70A591FDB20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A351AB-1601-1746-AB54-3083EDC56EF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59013D-9B65-404D-BF20-88F09212B12C}" type="datetimeFigureOut">
              <a:rPr lang="en-US" smtClean="0"/>
              <a:t>4/7/2021</a:t>
            </a:fld>
            <a:endParaRPr lang="en-US"/>
          </a:p>
        </p:txBody>
      </p:sp>
      <p:sp>
        <p:nvSpPr>
          <p:cNvPr id="5" name="Footer Placeholder 4">
            <a:extLst>
              <a:ext uri="{FF2B5EF4-FFF2-40B4-BE49-F238E27FC236}">
                <a16:creationId xmlns:a16="http://schemas.microsoft.com/office/drawing/2014/main" id="{F1C7E477-86AF-7749-8053-B3525F3B460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0B2ADD-9E64-B34F-8BD4-D2B278EFD15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783BEB7-B876-AD43-9740-2DB544D706E9}" type="slidenum">
              <a:rPr lang="en-US" smtClean="0"/>
              <a:t>‹#›</a:t>
            </a:fld>
            <a:endParaRPr lang="en-US"/>
          </a:p>
        </p:txBody>
      </p:sp>
      <p:sp>
        <p:nvSpPr>
          <p:cNvPr id="7" name="Rectangle 36">
            <a:extLst>
              <a:ext uri="{FF2B5EF4-FFF2-40B4-BE49-F238E27FC236}">
                <a16:creationId xmlns:a16="http://schemas.microsoft.com/office/drawing/2014/main" id="{F8B9B2CA-8A19-3D47-8931-5AD5874AD3AC}"/>
              </a:ext>
            </a:extLst>
          </p:cNvPr>
          <p:cNvSpPr>
            <a:spLocks noChangeArrowheads="1"/>
          </p:cNvSpPr>
          <p:nvPr userDrawn="1"/>
        </p:nvSpPr>
        <p:spPr bwMode="auto">
          <a:xfrm>
            <a:off x="0" y="0"/>
            <a:ext cx="9144000" cy="857250"/>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sz="1074" b="0" i="0" baseline="0" dirty="0">
              <a:solidFill>
                <a:schemeClr val="tx1"/>
              </a:solidFill>
              <a:latin typeface="Arial" charset="0"/>
              <a:ea typeface="Arial" charset="0"/>
            </a:endParaRPr>
          </a:p>
        </p:txBody>
      </p:sp>
      <p:cxnSp>
        <p:nvCxnSpPr>
          <p:cNvPr id="8" name="Straight Connector 7">
            <a:extLst>
              <a:ext uri="{FF2B5EF4-FFF2-40B4-BE49-F238E27FC236}">
                <a16:creationId xmlns:a16="http://schemas.microsoft.com/office/drawing/2014/main" id="{1BAAF067-48B9-304F-A994-10709F7CFC43}"/>
              </a:ext>
            </a:extLst>
          </p:cNvPr>
          <p:cNvCxnSpPr/>
          <p:nvPr userDrawn="1"/>
        </p:nvCxnSpPr>
        <p:spPr bwMode="auto">
          <a:xfrm>
            <a:off x="-157238" y="768804"/>
            <a:ext cx="12458095" cy="0"/>
          </a:xfrm>
          <a:prstGeom prst="line">
            <a:avLst/>
          </a:prstGeom>
          <a:noFill/>
          <a:ln w="31750" cap="flat" cmpd="sng" algn="ctr">
            <a:solidFill>
              <a:schemeClr val="bg1"/>
            </a:solidFill>
            <a:prstDash val="dash"/>
            <a:round/>
            <a:headEnd type="none" w="med" len="med"/>
            <a:tailEnd type="none" w="med" len="med"/>
          </a:ln>
          <a:effectLst/>
        </p:spPr>
      </p:cxnSp>
    </p:spTree>
    <p:extLst>
      <p:ext uri="{BB962C8B-B14F-4D97-AF65-F5344CB8AC3E}">
        <p14:creationId xmlns:p14="http://schemas.microsoft.com/office/powerpoint/2010/main" val="15182313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1.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0" y="-10142"/>
            <a:ext cx="9144000" cy="12640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7973"/>
            <a:endParaRPr lang="en-US" sz="1512">
              <a:solidFill>
                <a:srgbClr val="FFFFFF"/>
              </a:solidFill>
              <a:latin typeface="PT Sans" panose="020B0503020203020204" pitchFamily="34" charset="77"/>
            </a:endParaRPr>
          </a:p>
        </p:txBody>
      </p:sp>
      <p:sp>
        <p:nvSpPr>
          <p:cNvPr id="13" name="Rectangle 5"/>
          <p:cNvSpPr>
            <a:spLocks noChangeArrowheads="1"/>
          </p:cNvSpPr>
          <p:nvPr/>
        </p:nvSpPr>
        <p:spPr bwMode="auto">
          <a:xfrm>
            <a:off x="49294" y="52885"/>
            <a:ext cx="6883862" cy="116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009" tIns="9503" rIns="19009" bIns="9503">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defTabSz="767973">
              <a:defRPr/>
            </a:pPr>
            <a:r>
              <a:rPr lang="en-US" altLang="zh-CN" sz="2400" b="1" dirty="0">
                <a:solidFill>
                  <a:schemeClr val="bg1"/>
                </a:solidFill>
                <a:latin typeface="PT Sans" panose="020B0503020203020204" pitchFamily="34" charset="77"/>
                <a:ea typeface="Times" charset="0"/>
                <a:cs typeface="Times" charset="0"/>
              </a:rPr>
              <a:t>Topics and Sentiment of COVID-19 in Twitter:</a:t>
            </a:r>
          </a:p>
          <a:p>
            <a:pPr defTabSz="767973">
              <a:defRPr/>
            </a:pPr>
            <a:r>
              <a:rPr lang="en-US" sz="1400" b="1" dirty="0">
                <a:solidFill>
                  <a:schemeClr val="bg1"/>
                </a:solidFill>
                <a:latin typeface="PT Sans" panose="020B0503020203020204" pitchFamily="34" charset="77"/>
                <a:ea typeface="Times" charset="0"/>
                <a:cs typeface="Times" charset="0"/>
              </a:rPr>
              <a:t> A look into how and what the US was talking about during the pandemic.</a:t>
            </a:r>
          </a:p>
          <a:p>
            <a:pPr defTabSz="767973">
              <a:defRPr/>
            </a:pPr>
            <a:endParaRPr lang="en-US" sz="1050" dirty="0">
              <a:solidFill>
                <a:schemeClr val="bg1"/>
              </a:solidFill>
              <a:latin typeface="PT Sans" panose="020B0503020203020204" pitchFamily="34" charset="77"/>
              <a:ea typeface="Times" charset="0"/>
              <a:cs typeface="Times" charset="0"/>
            </a:endParaRPr>
          </a:p>
          <a:p>
            <a:pPr defTabSz="767973">
              <a:defRPr/>
            </a:pPr>
            <a:r>
              <a:rPr lang="en-US" altLang="zh-CN" sz="1400" dirty="0">
                <a:solidFill>
                  <a:schemeClr val="bg1"/>
                </a:solidFill>
                <a:latin typeface="PT Sans" panose="020B0503020203020204" pitchFamily="34" charset="77"/>
                <a:ea typeface="Times" charset="0"/>
                <a:cs typeface="Times" charset="0"/>
              </a:rPr>
              <a:t>Alexander Kahanek, Lingzi</a:t>
            </a:r>
            <a:r>
              <a:rPr lang="zh-CN" altLang="en-US" sz="1400" dirty="0">
                <a:solidFill>
                  <a:schemeClr val="bg1"/>
                </a:solidFill>
                <a:latin typeface="PT Sans" panose="020B0503020203020204" pitchFamily="34" charset="77"/>
                <a:ea typeface="Times" charset="0"/>
                <a:cs typeface="Times" charset="0"/>
              </a:rPr>
              <a:t> </a:t>
            </a:r>
            <a:r>
              <a:rPr lang="en-US" altLang="zh-CN" sz="1400" dirty="0">
                <a:solidFill>
                  <a:schemeClr val="bg1"/>
                </a:solidFill>
                <a:latin typeface="PT Sans" panose="020B0503020203020204" pitchFamily="34" charset="77"/>
                <a:ea typeface="Times" charset="0"/>
                <a:cs typeface="Times" charset="0"/>
              </a:rPr>
              <a:t>Hong</a:t>
            </a:r>
          </a:p>
          <a:p>
            <a:pPr defTabSz="767973">
              <a:defRPr/>
            </a:pPr>
            <a:r>
              <a:rPr lang="en-US" altLang="zh-CN" sz="1200" dirty="0">
                <a:solidFill>
                  <a:schemeClr val="bg1"/>
                </a:solidFill>
                <a:latin typeface="PT Sans" panose="020B0503020203020204" pitchFamily="34" charset="77"/>
                <a:ea typeface="Times" charset="0"/>
                <a:cs typeface="Times" charset="0"/>
              </a:rPr>
              <a:t>(Department of I</a:t>
            </a:r>
            <a:r>
              <a:rPr lang="en-US" sz="1100" dirty="0">
                <a:solidFill>
                  <a:schemeClr val="bg1"/>
                </a:solidFill>
                <a:latin typeface="PT Sans" panose="020B0503020203020204" pitchFamily="34" charset="77"/>
                <a:ea typeface="Times" charset="0"/>
                <a:cs typeface="Times" charset="0"/>
              </a:rPr>
              <a:t>nformation Science, University of North Texas), alexanderkahanek@my.unt.edu</a:t>
            </a:r>
          </a:p>
        </p:txBody>
      </p:sp>
      <p:sp>
        <p:nvSpPr>
          <p:cNvPr id="15" name="TextBox 14"/>
          <p:cNvSpPr txBox="1"/>
          <p:nvPr/>
        </p:nvSpPr>
        <p:spPr>
          <a:xfrm>
            <a:off x="-2" y="1227732"/>
            <a:ext cx="2730500" cy="369332"/>
          </a:xfrm>
          <a:prstGeom prst="rect">
            <a:avLst/>
          </a:prstGeom>
          <a:noFill/>
          <a:effectLst/>
        </p:spPr>
        <p:txBody>
          <a:bodyPr>
            <a:spAutoFit/>
          </a:bodyPr>
          <a:lstStyle/>
          <a:p>
            <a:pPr defTabSz="767973">
              <a:defRPr/>
            </a:pPr>
            <a:r>
              <a:rPr lang="en-US" altLang="zh-CN" b="1" dirty="0">
                <a:solidFill>
                  <a:schemeClr val="accent6">
                    <a:lumMod val="75000"/>
                  </a:schemeClr>
                </a:solidFill>
                <a:latin typeface="PT Sans" panose="020B0503020203020204" pitchFamily="34" charset="77"/>
              </a:rPr>
              <a:t>Purpose</a:t>
            </a:r>
            <a:r>
              <a:rPr lang="zh-CN" altLang="en-US" b="1" dirty="0">
                <a:solidFill>
                  <a:schemeClr val="accent6">
                    <a:lumMod val="75000"/>
                  </a:schemeClr>
                </a:solidFill>
                <a:latin typeface="PT Sans" panose="020B0503020203020204" pitchFamily="34" charset="77"/>
              </a:rPr>
              <a:t> </a:t>
            </a:r>
            <a:r>
              <a:rPr lang="en-US" altLang="zh-CN" b="1" dirty="0">
                <a:solidFill>
                  <a:schemeClr val="accent6">
                    <a:lumMod val="75000"/>
                  </a:schemeClr>
                </a:solidFill>
                <a:latin typeface="PT Sans" panose="020B0503020203020204" pitchFamily="34" charset="77"/>
              </a:rPr>
              <a:t>of</a:t>
            </a:r>
            <a:r>
              <a:rPr lang="zh-CN" altLang="en-US" b="1" dirty="0">
                <a:solidFill>
                  <a:schemeClr val="accent6">
                    <a:lumMod val="75000"/>
                  </a:schemeClr>
                </a:solidFill>
                <a:latin typeface="PT Sans" panose="020B0503020203020204" pitchFamily="34" charset="77"/>
              </a:rPr>
              <a:t> </a:t>
            </a:r>
            <a:r>
              <a:rPr lang="en-US" altLang="zh-CN" b="1" dirty="0">
                <a:solidFill>
                  <a:schemeClr val="accent6">
                    <a:lumMod val="75000"/>
                  </a:schemeClr>
                </a:solidFill>
                <a:latin typeface="PT Sans" panose="020B0503020203020204" pitchFamily="34" charset="77"/>
              </a:rPr>
              <a:t>our study</a:t>
            </a:r>
            <a:endParaRPr lang="en-US" b="1" dirty="0">
              <a:solidFill>
                <a:schemeClr val="accent6">
                  <a:lumMod val="75000"/>
                </a:schemeClr>
              </a:solidFill>
              <a:latin typeface="PT Sans" panose="020B0503020203020204" pitchFamily="34" charset="77"/>
            </a:endParaRPr>
          </a:p>
        </p:txBody>
      </p:sp>
      <p:sp>
        <p:nvSpPr>
          <p:cNvPr id="49" name="TextBox 48">
            <a:extLst>
              <a:ext uri="{FF2B5EF4-FFF2-40B4-BE49-F238E27FC236}">
                <a16:creationId xmlns:a16="http://schemas.microsoft.com/office/drawing/2014/main" id="{D40480E3-FE2A-4E49-854B-EEFFABB02DE4}"/>
              </a:ext>
            </a:extLst>
          </p:cNvPr>
          <p:cNvSpPr txBox="1"/>
          <p:nvPr/>
        </p:nvSpPr>
        <p:spPr>
          <a:xfrm>
            <a:off x="0" y="4831728"/>
            <a:ext cx="2730500" cy="276999"/>
          </a:xfrm>
          <a:prstGeom prst="rect">
            <a:avLst/>
          </a:prstGeom>
          <a:noFill/>
          <a:effectLst/>
        </p:spPr>
        <p:txBody>
          <a:bodyPr>
            <a:spAutoFit/>
          </a:bodyPr>
          <a:lstStyle/>
          <a:p>
            <a:pPr defTabSz="767973">
              <a:defRPr/>
            </a:pPr>
            <a:r>
              <a:rPr lang="en-US" sz="1200" b="1" dirty="0">
                <a:solidFill>
                  <a:schemeClr val="accent1"/>
                </a:solidFill>
                <a:latin typeface="PT Sans" panose="020B0503020203020204" pitchFamily="34" charset="77"/>
              </a:rPr>
              <a:t>How did we find our topics?</a:t>
            </a:r>
          </a:p>
        </p:txBody>
      </p:sp>
      <p:sp>
        <p:nvSpPr>
          <p:cNvPr id="50" name="Rectangle 49">
            <a:extLst>
              <a:ext uri="{FF2B5EF4-FFF2-40B4-BE49-F238E27FC236}">
                <a16:creationId xmlns:a16="http://schemas.microsoft.com/office/drawing/2014/main" id="{BC2321BF-604B-5545-A98D-7EA8B05D15D3}"/>
              </a:ext>
            </a:extLst>
          </p:cNvPr>
          <p:cNvSpPr/>
          <p:nvPr/>
        </p:nvSpPr>
        <p:spPr>
          <a:xfrm>
            <a:off x="-2" y="5121670"/>
            <a:ext cx="3089189" cy="494751"/>
          </a:xfrm>
          <a:prstGeom prst="rect">
            <a:avLst/>
          </a:prstGeom>
        </p:spPr>
        <p:txBody>
          <a:bodyPr wrap="square">
            <a:spAutoFit/>
          </a:bodyPr>
          <a:lstStyle/>
          <a:p>
            <a:pPr marL="80550" algn="just" defTabSz="767973">
              <a:lnSpc>
                <a:spcPct val="125000"/>
              </a:lnSpc>
            </a:pPr>
            <a:endParaRPr lang="en-US" altLang="zh-CN" sz="1100" dirty="0">
              <a:solidFill>
                <a:schemeClr val="tx1">
                  <a:lumMod val="50000"/>
                </a:schemeClr>
              </a:solidFill>
              <a:latin typeface="PT Sans" panose="020B0503020203020204" pitchFamily="34" charset="77"/>
              <a:cs typeface="Times" charset="0"/>
            </a:endParaRPr>
          </a:p>
          <a:p>
            <a:pPr marL="80550" algn="just" defTabSz="767973">
              <a:lnSpc>
                <a:spcPct val="125000"/>
              </a:lnSpc>
            </a:pPr>
            <a:r>
              <a:rPr lang="en-US" altLang="zh-CN" sz="1100" dirty="0">
                <a:solidFill>
                  <a:schemeClr val="tx1">
                    <a:lumMod val="50000"/>
                  </a:schemeClr>
                </a:solidFill>
                <a:latin typeface="PT Sans" panose="020B0503020203020204" pitchFamily="34" charset="77"/>
                <a:cs typeface="Times" charset="0"/>
              </a:rPr>
              <a:t> </a:t>
            </a:r>
          </a:p>
        </p:txBody>
      </p:sp>
      <p:cxnSp>
        <p:nvCxnSpPr>
          <p:cNvPr id="22" name="Straight Connector 21">
            <a:extLst>
              <a:ext uri="{FF2B5EF4-FFF2-40B4-BE49-F238E27FC236}">
                <a16:creationId xmlns:a16="http://schemas.microsoft.com/office/drawing/2014/main" id="{A1CD6F66-28A4-6B42-9855-BE7991FA0ECA}"/>
              </a:ext>
            </a:extLst>
          </p:cNvPr>
          <p:cNvCxnSpPr/>
          <p:nvPr/>
        </p:nvCxnSpPr>
        <p:spPr>
          <a:xfrm>
            <a:off x="46978" y="4811137"/>
            <a:ext cx="905004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EE8CA7-A3EC-CC42-BDC9-AFE19EE9C152}"/>
              </a:ext>
            </a:extLst>
          </p:cNvPr>
          <p:cNvCxnSpPr>
            <a:cxnSpLocks/>
          </p:cNvCxnSpPr>
          <p:nvPr/>
        </p:nvCxnSpPr>
        <p:spPr>
          <a:xfrm>
            <a:off x="102796" y="2252490"/>
            <a:ext cx="28148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67DA472-5722-6145-B73E-DE5FE25C14D0}"/>
              </a:ext>
            </a:extLst>
          </p:cNvPr>
          <p:cNvSpPr txBox="1"/>
          <p:nvPr/>
        </p:nvSpPr>
        <p:spPr>
          <a:xfrm>
            <a:off x="6089480" y="1244865"/>
            <a:ext cx="3054520" cy="323165"/>
          </a:xfrm>
          <a:prstGeom prst="rect">
            <a:avLst/>
          </a:prstGeom>
          <a:noFill/>
          <a:effectLst/>
        </p:spPr>
        <p:txBody>
          <a:bodyPr wrap="square">
            <a:spAutoFit/>
          </a:bodyPr>
          <a:lstStyle/>
          <a:p>
            <a:pPr algn="ctr" defTabSz="767973">
              <a:defRPr/>
            </a:pPr>
            <a:r>
              <a:rPr lang="en-US" altLang="zh-CN" sz="1500" b="1" dirty="0">
                <a:solidFill>
                  <a:schemeClr val="accent1"/>
                </a:solidFill>
                <a:latin typeface="PT Sans" panose="020B0503020203020204" pitchFamily="34" charset="77"/>
              </a:rPr>
              <a:t>What is our CDC Subset?</a:t>
            </a:r>
            <a:endParaRPr lang="en-US" sz="1500" b="1" dirty="0">
              <a:solidFill>
                <a:schemeClr val="accent1"/>
              </a:solidFill>
              <a:latin typeface="PT Sans" panose="020B0503020203020204" pitchFamily="34" charset="77"/>
            </a:endParaRPr>
          </a:p>
        </p:txBody>
      </p:sp>
      <p:cxnSp>
        <p:nvCxnSpPr>
          <p:cNvPr id="106" name="Straight Connector 105">
            <a:extLst>
              <a:ext uri="{FF2B5EF4-FFF2-40B4-BE49-F238E27FC236}">
                <a16:creationId xmlns:a16="http://schemas.microsoft.com/office/drawing/2014/main" id="{C9675BA2-75A4-1C48-A3CD-241871BB0462}"/>
              </a:ext>
            </a:extLst>
          </p:cNvPr>
          <p:cNvCxnSpPr>
            <a:cxnSpLocks/>
          </p:cNvCxnSpPr>
          <p:nvPr/>
        </p:nvCxnSpPr>
        <p:spPr>
          <a:xfrm>
            <a:off x="2917694" y="1280100"/>
            <a:ext cx="0" cy="55779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B92B697-3E88-458D-A00D-D3BAF321D059}"/>
              </a:ext>
            </a:extLst>
          </p:cNvPr>
          <p:cNvSpPr txBox="1"/>
          <p:nvPr/>
        </p:nvSpPr>
        <p:spPr>
          <a:xfrm>
            <a:off x="46978" y="1518518"/>
            <a:ext cx="2870714" cy="646331"/>
          </a:xfrm>
          <a:prstGeom prst="rect">
            <a:avLst/>
          </a:prstGeom>
          <a:noFill/>
        </p:spPr>
        <p:txBody>
          <a:bodyPr wrap="square" rtlCol="0">
            <a:spAutoFit/>
          </a:bodyPr>
          <a:lstStyle/>
          <a:p>
            <a:pPr algn="just"/>
            <a:r>
              <a:rPr lang="en-US" sz="900" dirty="0"/>
              <a:t>We identified four stages of sentiment patterns and used those stages to identify the most valuable topics in each. This showed differences of how and what was being talked about between COVID-19 and the CDC guidelines.</a:t>
            </a:r>
          </a:p>
        </p:txBody>
      </p:sp>
      <p:cxnSp>
        <p:nvCxnSpPr>
          <p:cNvPr id="66" name="Straight Connector 65">
            <a:extLst>
              <a:ext uri="{FF2B5EF4-FFF2-40B4-BE49-F238E27FC236}">
                <a16:creationId xmlns:a16="http://schemas.microsoft.com/office/drawing/2014/main" id="{A2E6DBDE-F0C0-4DD8-B515-97068FE1ECF6}"/>
              </a:ext>
            </a:extLst>
          </p:cNvPr>
          <p:cNvCxnSpPr>
            <a:cxnSpLocks/>
          </p:cNvCxnSpPr>
          <p:nvPr/>
        </p:nvCxnSpPr>
        <p:spPr>
          <a:xfrm>
            <a:off x="6076466" y="1311938"/>
            <a:ext cx="0" cy="55779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40788E8-6D3F-42CF-9124-D1612EA6AC3A}"/>
              </a:ext>
            </a:extLst>
          </p:cNvPr>
          <p:cNvSpPr txBox="1"/>
          <p:nvPr/>
        </p:nvSpPr>
        <p:spPr>
          <a:xfrm>
            <a:off x="2930708" y="1251408"/>
            <a:ext cx="3132738" cy="323165"/>
          </a:xfrm>
          <a:prstGeom prst="rect">
            <a:avLst/>
          </a:prstGeom>
          <a:noFill/>
          <a:effectLst/>
        </p:spPr>
        <p:txBody>
          <a:bodyPr wrap="square">
            <a:spAutoFit/>
          </a:bodyPr>
          <a:lstStyle/>
          <a:p>
            <a:pPr algn="ctr" defTabSz="767973">
              <a:defRPr/>
            </a:pPr>
            <a:r>
              <a:rPr lang="en-US" altLang="zh-CN" sz="1500" b="1" dirty="0">
                <a:solidFill>
                  <a:schemeClr val="accent1"/>
                </a:solidFill>
                <a:latin typeface="PT Sans" panose="020B0503020203020204" pitchFamily="34" charset="77"/>
              </a:rPr>
              <a:t>What is our COVID-19 Dataset?</a:t>
            </a:r>
            <a:endParaRPr lang="en-US" sz="1500" b="1" dirty="0">
              <a:solidFill>
                <a:schemeClr val="accent1"/>
              </a:solidFill>
              <a:latin typeface="PT Sans" panose="020B0503020203020204" pitchFamily="34" charset="77"/>
            </a:endParaRPr>
          </a:p>
        </p:txBody>
      </p:sp>
      <p:sp>
        <p:nvSpPr>
          <p:cNvPr id="70" name="TextBox 69">
            <a:extLst>
              <a:ext uri="{FF2B5EF4-FFF2-40B4-BE49-F238E27FC236}">
                <a16:creationId xmlns:a16="http://schemas.microsoft.com/office/drawing/2014/main" id="{CF68A00E-7D7E-40FD-940D-2CB665B5EFA2}"/>
              </a:ext>
            </a:extLst>
          </p:cNvPr>
          <p:cNvSpPr txBox="1"/>
          <p:nvPr/>
        </p:nvSpPr>
        <p:spPr>
          <a:xfrm>
            <a:off x="0" y="2248161"/>
            <a:ext cx="2730500" cy="276999"/>
          </a:xfrm>
          <a:prstGeom prst="rect">
            <a:avLst/>
          </a:prstGeom>
          <a:noFill/>
          <a:effectLst/>
        </p:spPr>
        <p:txBody>
          <a:bodyPr>
            <a:spAutoFit/>
          </a:bodyPr>
          <a:lstStyle/>
          <a:p>
            <a:pPr defTabSz="767973">
              <a:defRPr/>
            </a:pPr>
            <a:r>
              <a:rPr lang="en-US" altLang="zh-CN" sz="1200" b="1" dirty="0">
                <a:solidFill>
                  <a:schemeClr val="accent1"/>
                </a:solidFill>
                <a:latin typeface="PT Sans" panose="020B0503020203020204" pitchFamily="34" charset="77"/>
              </a:rPr>
              <a:t>How did we classify sentiment?</a:t>
            </a:r>
            <a:endParaRPr lang="en-US" sz="1200" b="1" dirty="0">
              <a:solidFill>
                <a:schemeClr val="accent1"/>
              </a:solidFill>
              <a:latin typeface="PT Sans" panose="020B0503020203020204" pitchFamily="34" charset="77"/>
            </a:endParaRPr>
          </a:p>
        </p:txBody>
      </p:sp>
      <p:sp>
        <p:nvSpPr>
          <p:cNvPr id="71" name="TextBox 70">
            <a:extLst>
              <a:ext uri="{FF2B5EF4-FFF2-40B4-BE49-F238E27FC236}">
                <a16:creationId xmlns:a16="http://schemas.microsoft.com/office/drawing/2014/main" id="{28BCC91D-8BC5-4C58-B664-8D99F3DBF7E9}"/>
              </a:ext>
            </a:extLst>
          </p:cNvPr>
          <p:cNvSpPr txBox="1"/>
          <p:nvPr/>
        </p:nvSpPr>
        <p:spPr>
          <a:xfrm>
            <a:off x="-3" y="3226554"/>
            <a:ext cx="2730500" cy="276999"/>
          </a:xfrm>
          <a:prstGeom prst="rect">
            <a:avLst/>
          </a:prstGeom>
          <a:noFill/>
          <a:effectLst/>
        </p:spPr>
        <p:txBody>
          <a:bodyPr>
            <a:spAutoFit/>
          </a:bodyPr>
          <a:lstStyle/>
          <a:p>
            <a:pPr defTabSz="767973">
              <a:defRPr/>
            </a:pPr>
            <a:r>
              <a:rPr lang="en-US" altLang="zh-CN" sz="1200" b="1" dirty="0">
                <a:solidFill>
                  <a:schemeClr val="accent1"/>
                </a:solidFill>
                <a:latin typeface="PT Sans" panose="020B0503020203020204" pitchFamily="34" charset="77"/>
              </a:rPr>
              <a:t>How were stages identified?</a:t>
            </a:r>
            <a:endParaRPr lang="en-US" sz="1200" b="1" dirty="0">
              <a:solidFill>
                <a:schemeClr val="accent1"/>
              </a:solidFill>
              <a:latin typeface="PT Sans" panose="020B0503020203020204" pitchFamily="34" charset="77"/>
            </a:endParaRPr>
          </a:p>
        </p:txBody>
      </p:sp>
      <p:cxnSp>
        <p:nvCxnSpPr>
          <p:cNvPr id="75" name="Straight Connector 74">
            <a:extLst>
              <a:ext uri="{FF2B5EF4-FFF2-40B4-BE49-F238E27FC236}">
                <a16:creationId xmlns:a16="http://schemas.microsoft.com/office/drawing/2014/main" id="{B640F7D5-01F3-4BAA-97D8-607D78A849C5}"/>
              </a:ext>
            </a:extLst>
          </p:cNvPr>
          <p:cNvCxnSpPr>
            <a:cxnSpLocks/>
          </p:cNvCxnSpPr>
          <p:nvPr/>
        </p:nvCxnSpPr>
        <p:spPr>
          <a:xfrm>
            <a:off x="102796" y="3229750"/>
            <a:ext cx="28148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C341B75-1C34-4C25-AC46-FB564A21663E}"/>
                  </a:ext>
                </a:extLst>
              </p:cNvPr>
              <p:cNvSpPr txBox="1"/>
              <p:nvPr/>
            </p:nvSpPr>
            <p:spPr>
              <a:xfrm>
                <a:off x="46978" y="3489704"/>
                <a:ext cx="2866933" cy="1276568"/>
              </a:xfrm>
              <a:prstGeom prst="rect">
                <a:avLst/>
              </a:prstGeom>
              <a:noFill/>
            </p:spPr>
            <p:txBody>
              <a:bodyPr wrap="square" rtlCol="0">
                <a:spAutoFit/>
              </a:bodyPr>
              <a:lstStyle/>
              <a:p>
                <a:pPr algn="just"/>
                <a:r>
                  <a:rPr lang="en-US" sz="900" dirty="0"/>
                  <a:t>We identified our four stages by minimizing the absolute value of the slope of the regression line (</a:t>
                </a:r>
                <a14:m>
                  <m:oMath xmlns:m="http://schemas.openxmlformats.org/officeDocument/2006/math">
                    <m:sSub>
                      <m:sSubPr>
                        <m:ctrlPr>
                          <a:rPr lang="en-US" sz="900" i="1" smtClean="0">
                            <a:latin typeface="Cambria Math" panose="02040503050406030204" pitchFamily="18" charset="0"/>
                          </a:rPr>
                        </m:ctrlPr>
                      </m:sSubPr>
                      <m:e>
                        <m:acc>
                          <m:accPr>
                            <m:chr m:val="̂"/>
                            <m:ctrlPr>
                              <a:rPr lang="en-US" sz="900" i="1" dirty="0">
                                <a:latin typeface="Cambria Math" panose="02040503050406030204" pitchFamily="18" charset="0"/>
                                <a:ea typeface="Cambria Math" panose="02040503050406030204" pitchFamily="18" charset="0"/>
                              </a:rPr>
                            </m:ctrlPr>
                          </m:accPr>
                          <m:e>
                            <m:r>
                              <a:rPr lang="en-US" sz="900" i="1">
                                <a:latin typeface="Cambria Math" panose="02040503050406030204" pitchFamily="18" charset="0"/>
                                <a:ea typeface="Cambria Math" panose="02040503050406030204" pitchFamily="18" charset="0"/>
                              </a:rPr>
                              <m:t>𝛽</m:t>
                            </m:r>
                          </m:e>
                        </m:acc>
                      </m:e>
                      <m:sub>
                        <m:r>
                          <a:rPr lang="en-US" sz="900" b="0" i="1" smtClean="0">
                            <a:latin typeface="Cambria Math" panose="02040503050406030204" pitchFamily="18" charset="0"/>
                          </a:rPr>
                          <m:t>𝑘</m:t>
                        </m:r>
                      </m:sub>
                    </m:sSub>
                  </m:oMath>
                </a14:m>
                <a:r>
                  <a:rPr lang="en-US" sz="900" dirty="0"/>
                  <a:t>) for stage (1) and (3), split at the dates {a, b, c}. Given </a:t>
                </a:r>
                <a14:m>
                  <m:oMath xmlns:m="http://schemas.openxmlformats.org/officeDocument/2006/math">
                    <m:d>
                      <m:dPr>
                        <m:begChr m:val="|"/>
                        <m:endChr m:val="|"/>
                        <m:ctrlPr>
                          <a:rPr lang="en-US" sz="900" b="0" i="1" smtClean="0">
                            <a:latin typeface="Cambria Math" panose="02040503050406030204" pitchFamily="18" charset="0"/>
                          </a:rPr>
                        </m:ctrlPr>
                      </m:dPr>
                      <m:e>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𝑠𝑡𝑎𝑔𝑒</m:t>
                            </m:r>
                          </m:e>
                          <m:sub>
                            <m:r>
                              <a:rPr lang="en-US" sz="900" b="0" i="1" smtClean="0">
                                <a:latin typeface="Cambria Math" panose="02040503050406030204" pitchFamily="18" charset="0"/>
                              </a:rPr>
                              <m:t>𝑘</m:t>
                            </m:r>
                          </m:sub>
                        </m:sSub>
                      </m:e>
                    </m:d>
                    <m:r>
                      <a:rPr lang="en-US" sz="900" b="0" i="1" smtClean="0">
                        <a:latin typeface="Cambria Math" panose="02040503050406030204" pitchFamily="18" charset="0"/>
                      </a:rPr>
                      <m:t>≥3</m:t>
                    </m:r>
                  </m:oMath>
                </a14:m>
                <a:r>
                  <a:rPr lang="en-US" sz="900" dirty="0"/>
                  <a:t>.</a:t>
                </a:r>
              </a:p>
              <a:p>
                <a:pPr algn="just"/>
                <a:endParaRPr lang="en-US" sz="500" dirty="0"/>
              </a:p>
              <a:p>
                <a:pPr algn="just"/>
                <a14:m>
                  <m:oMathPara xmlns:m="http://schemas.openxmlformats.org/officeDocument/2006/math">
                    <m:oMathParaPr>
                      <m:jc m:val="centerGroup"/>
                    </m:oMathParaPr>
                    <m:oMath xmlns:m="http://schemas.openxmlformats.org/officeDocument/2006/math">
                      <m:sSubSup>
                        <m:sSubSupPr>
                          <m:ctrlPr>
                            <a:rPr lang="en-US" sz="900" i="1" smtClean="0">
                              <a:latin typeface="Cambria Math" panose="02040503050406030204" pitchFamily="18" charset="0"/>
                            </a:rPr>
                          </m:ctrlPr>
                        </m:sSubSupPr>
                        <m:e>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𝛽</m:t>
                              </m:r>
                            </m:e>
                          </m:acc>
                        </m:e>
                        <m:sub>
                          <m:r>
                            <a:rPr lang="en-US" sz="900" b="0" i="1" smtClean="0">
                              <a:latin typeface="Cambria Math" panose="02040503050406030204" pitchFamily="18" charset="0"/>
                            </a:rPr>
                            <m:t>𝑘</m:t>
                          </m:r>
                        </m:sub>
                        <m:sup>
                          <m:r>
                            <a:rPr lang="en-US" sz="900" b="0" i="1" smtClean="0">
                              <a:latin typeface="Cambria Math" panose="02040503050406030204" pitchFamily="18" charset="0"/>
                            </a:rPr>
                            <m:t>𝑠𝑒𝑛𝑡𝑖𝑚𝑒𝑛𝑡</m:t>
                          </m:r>
                        </m:sup>
                      </m:sSubSup>
                      <m:r>
                        <a:rPr lang="en-US" sz="900" b="0" i="1" smtClean="0">
                          <a:latin typeface="Cambria Math" panose="02040503050406030204" pitchFamily="18" charset="0"/>
                        </a:rPr>
                        <m:t>=</m:t>
                      </m:r>
                      <m:r>
                        <a:rPr lang="en-US" sz="900" b="0" i="1" smtClean="0">
                          <a:latin typeface="Cambria Math" panose="02040503050406030204" pitchFamily="18" charset="0"/>
                        </a:rPr>
                        <m:t>𝑎𝑏𝑠</m:t>
                      </m:r>
                      <m:r>
                        <a:rPr lang="en-US" sz="900" b="0" i="1" smtClean="0">
                          <a:latin typeface="Cambria Math" panose="02040503050406030204" pitchFamily="18" charset="0"/>
                        </a:rPr>
                        <m:t>(</m:t>
                      </m:r>
                      <m:nary>
                        <m:naryPr>
                          <m:chr m:val="∑"/>
                          <m:supHide m:val="on"/>
                          <m:ctrlPr>
                            <a:rPr lang="en-US" sz="900" b="0" i="1" smtClean="0">
                              <a:latin typeface="Cambria Math" panose="02040503050406030204" pitchFamily="18" charset="0"/>
                            </a:rPr>
                          </m:ctrlPr>
                        </m:naryPr>
                        <m:sub>
                          <m:r>
                            <a:rPr lang="en-US" sz="900" b="0" i="1" smtClean="0">
                              <a:latin typeface="Cambria Math" panose="02040503050406030204" pitchFamily="18" charset="0"/>
                            </a:rPr>
                            <m:t>{</m:t>
                          </m:r>
                          <m:r>
                            <a:rPr lang="en-US" sz="900" b="0" i="1" smtClean="0">
                              <a:latin typeface="Cambria Math" panose="02040503050406030204" pitchFamily="18" charset="0"/>
                            </a:rPr>
                            <m:t>𝑎</m:t>
                          </m:r>
                          <m:r>
                            <a:rPr lang="en-US" sz="900" b="0" i="1" smtClean="0">
                              <a:latin typeface="Cambria Math" panose="02040503050406030204" pitchFamily="18" charset="0"/>
                            </a:rPr>
                            <m:t>, </m:t>
                          </m:r>
                          <m:r>
                            <a:rPr lang="en-US" sz="900" b="0" i="1" smtClean="0">
                              <a:latin typeface="Cambria Math" panose="02040503050406030204" pitchFamily="18" charset="0"/>
                            </a:rPr>
                            <m:t>𝑏</m:t>
                          </m:r>
                          <m:r>
                            <a:rPr lang="en-US" sz="900" b="0" i="1" smtClean="0">
                              <a:latin typeface="Cambria Math" panose="02040503050406030204" pitchFamily="18" charset="0"/>
                            </a:rPr>
                            <m:t>,  </m:t>
                          </m:r>
                          <m:r>
                            <a:rPr lang="en-US" sz="900" b="0" i="1" smtClean="0">
                              <a:latin typeface="Cambria Math" panose="02040503050406030204" pitchFamily="18" charset="0"/>
                            </a:rPr>
                            <m:t>𝐶</m:t>
                          </m:r>
                          <m:r>
                            <a:rPr lang="en-US" sz="900" b="0" i="1" smtClean="0">
                              <a:latin typeface="Cambria Math" panose="02040503050406030204" pitchFamily="18" charset="0"/>
                            </a:rPr>
                            <m:t>}</m:t>
                          </m:r>
                        </m:sub>
                        <m:sup/>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𝑖</m:t>
                                  </m:r>
                                </m:sub>
                              </m:sSub>
                              <m:r>
                                <a:rPr lang="en-US" sz="900" b="0" i="1" smtClean="0">
                                  <a:latin typeface="Cambria Math" panose="02040503050406030204" pitchFamily="18" charset="0"/>
                                </a:rPr>
                                <m:t>−</m:t>
                              </m:r>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𝑥</m:t>
                                  </m:r>
                                </m:e>
                              </m:acc>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𝑦</m:t>
                                  </m:r>
                                </m:e>
                                <m:sub>
                                  <m:r>
                                    <a:rPr lang="en-US" sz="900" b="0" i="1" smtClean="0">
                                      <a:latin typeface="Cambria Math" panose="02040503050406030204" pitchFamily="18" charset="0"/>
                                    </a:rPr>
                                    <m:t>𝑖</m:t>
                                  </m:r>
                                </m:sub>
                              </m:sSub>
                              <m:r>
                                <a:rPr lang="en-US" sz="900" b="0" i="1" smtClean="0">
                                  <a:latin typeface="Cambria Math" panose="02040503050406030204" pitchFamily="18" charset="0"/>
                                </a:rPr>
                                <m:t>−</m:t>
                              </m:r>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𝑦</m:t>
                                  </m:r>
                                </m:e>
                              </m:acc>
                              <m:r>
                                <a:rPr lang="en-US" sz="900" b="0" i="1" smtClean="0">
                                  <a:latin typeface="Cambria Math" panose="02040503050406030204" pitchFamily="18" charset="0"/>
                                </a:rPr>
                                <m:t>)</m:t>
                              </m:r>
                            </m:num>
                            <m:den>
                              <m:sSup>
                                <m:sSupPr>
                                  <m:ctrlPr>
                                    <a:rPr lang="en-US" sz="900" b="0" i="1" smtClean="0">
                                      <a:latin typeface="Cambria Math" panose="02040503050406030204" pitchFamily="18" charset="0"/>
                                    </a:rPr>
                                  </m:ctrlPr>
                                </m:sSupPr>
                                <m:e>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𝑖</m:t>
                                      </m:r>
                                    </m:sub>
                                  </m:sSub>
                                  <m:r>
                                    <a:rPr lang="en-US" sz="900" b="0" i="1" smtClean="0">
                                      <a:latin typeface="Cambria Math" panose="02040503050406030204" pitchFamily="18" charset="0"/>
                                    </a:rPr>
                                    <m:t>−</m:t>
                                  </m:r>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𝑥</m:t>
                                      </m:r>
                                    </m:e>
                                  </m:acc>
                                  <m:r>
                                    <a:rPr lang="en-US" sz="900" b="0" i="1" smtClean="0">
                                      <a:latin typeface="Cambria Math" panose="02040503050406030204" pitchFamily="18" charset="0"/>
                                    </a:rPr>
                                    <m:t>)</m:t>
                                  </m:r>
                                </m:e>
                                <m:sup>
                                  <m:r>
                                    <a:rPr lang="en-US" sz="900" b="0" i="1" smtClean="0">
                                      <a:latin typeface="Cambria Math" panose="02040503050406030204" pitchFamily="18" charset="0"/>
                                    </a:rPr>
                                    <m:t>2</m:t>
                                  </m:r>
                                </m:sup>
                              </m:sSup>
                            </m:den>
                          </m:f>
                          <m:r>
                            <a:rPr lang="en-US" sz="900" b="0" i="1" smtClean="0">
                              <a:latin typeface="Cambria Math" panose="02040503050406030204" pitchFamily="18" charset="0"/>
                            </a:rPr>
                            <m:t>)</m:t>
                          </m:r>
                        </m:e>
                      </m:nary>
                    </m:oMath>
                  </m:oMathPara>
                </a14:m>
                <a:endParaRPr lang="en-US" sz="900" dirty="0"/>
              </a:p>
              <a:p>
                <a:pPr algn="just"/>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𝛽</m:t>
                              </m:r>
                            </m:e>
                          </m:acc>
                        </m:e>
                        <m:sub>
                          <m:r>
                            <a:rPr lang="en-US" sz="900" b="0" i="1" smtClean="0">
                              <a:latin typeface="Cambria Math" panose="02040503050406030204" pitchFamily="18" charset="0"/>
                            </a:rPr>
                            <m:t>𝑘</m:t>
                          </m:r>
                        </m:sub>
                      </m:sSub>
                      <m:r>
                        <a:rPr lang="en-US" sz="900" b="0" i="1" smtClean="0">
                          <a:latin typeface="Cambria Math" panose="02040503050406030204" pitchFamily="18" charset="0"/>
                        </a:rPr>
                        <m:t>=</m:t>
                      </m:r>
                      <m:sSubSup>
                        <m:sSubSupPr>
                          <m:ctrlPr>
                            <a:rPr lang="en-US" sz="900" i="1">
                              <a:latin typeface="Cambria Math" panose="02040503050406030204" pitchFamily="18" charset="0"/>
                            </a:rPr>
                          </m:ctrlPr>
                        </m:sSubSupPr>
                        <m:e>
                          <m:acc>
                            <m:accPr>
                              <m:chr m:val="̂"/>
                              <m:ctrlPr>
                                <a:rPr lang="en-US" sz="900" i="1">
                                  <a:latin typeface="Cambria Math" panose="02040503050406030204" pitchFamily="18" charset="0"/>
                                </a:rPr>
                              </m:ctrlPr>
                            </m:accPr>
                            <m:e>
                              <m:r>
                                <a:rPr lang="en-US" sz="900" i="1">
                                  <a:latin typeface="Cambria Math" panose="02040503050406030204" pitchFamily="18" charset="0"/>
                                </a:rPr>
                                <m:t>𝛽</m:t>
                              </m:r>
                            </m:e>
                          </m:acc>
                        </m:e>
                        <m:sub>
                          <m:r>
                            <a:rPr lang="en-US" sz="900" i="1">
                              <a:latin typeface="Cambria Math" panose="02040503050406030204" pitchFamily="18" charset="0"/>
                            </a:rPr>
                            <m:t>𝑘</m:t>
                          </m:r>
                        </m:sub>
                        <m:sup>
                          <m:r>
                            <a:rPr lang="en-US" sz="900" b="0" i="1" smtClean="0">
                              <a:latin typeface="Cambria Math" panose="02040503050406030204" pitchFamily="18" charset="0"/>
                            </a:rPr>
                            <m:t>𝑝𝑜𝑠𝑖𝑡𝑖𝑣𝑒</m:t>
                          </m:r>
                        </m:sup>
                      </m:sSubSup>
                      <m:r>
                        <a:rPr lang="en-US" sz="900" b="0" i="1" smtClean="0">
                          <a:latin typeface="Cambria Math" panose="02040503050406030204" pitchFamily="18" charset="0"/>
                        </a:rPr>
                        <m:t>+</m:t>
                      </m:r>
                      <m:sSubSup>
                        <m:sSubSupPr>
                          <m:ctrlPr>
                            <a:rPr lang="en-US" sz="900" i="1">
                              <a:latin typeface="Cambria Math" panose="02040503050406030204" pitchFamily="18" charset="0"/>
                            </a:rPr>
                          </m:ctrlPr>
                        </m:sSubSupPr>
                        <m:e>
                          <m:acc>
                            <m:accPr>
                              <m:chr m:val="̂"/>
                              <m:ctrlPr>
                                <a:rPr lang="en-US" sz="900" i="1">
                                  <a:latin typeface="Cambria Math" panose="02040503050406030204" pitchFamily="18" charset="0"/>
                                </a:rPr>
                              </m:ctrlPr>
                            </m:accPr>
                            <m:e>
                              <m:r>
                                <a:rPr lang="en-US" sz="900" i="1">
                                  <a:latin typeface="Cambria Math" panose="02040503050406030204" pitchFamily="18" charset="0"/>
                                </a:rPr>
                                <m:t>𝛽</m:t>
                              </m:r>
                            </m:e>
                          </m:acc>
                        </m:e>
                        <m:sub>
                          <m:r>
                            <a:rPr lang="en-US" sz="900" i="1">
                              <a:latin typeface="Cambria Math" panose="02040503050406030204" pitchFamily="18" charset="0"/>
                            </a:rPr>
                            <m:t>𝑘</m:t>
                          </m:r>
                        </m:sub>
                        <m:sup>
                          <m:r>
                            <a:rPr lang="en-US" sz="900" b="0" i="1" smtClean="0">
                              <a:latin typeface="Cambria Math" panose="02040503050406030204" pitchFamily="18" charset="0"/>
                            </a:rPr>
                            <m:t>𝑛𝑒𝑔𝑎𝑡𝑖𝑣𝑒</m:t>
                          </m:r>
                        </m:sup>
                      </m:sSubSup>
                      <m:r>
                        <a:rPr lang="en-US" sz="900" b="0" i="1" smtClean="0">
                          <a:latin typeface="Cambria Math" panose="02040503050406030204" pitchFamily="18" charset="0"/>
                        </a:rPr>
                        <m:t>+</m:t>
                      </m:r>
                      <m:sSubSup>
                        <m:sSubSupPr>
                          <m:ctrlPr>
                            <a:rPr lang="en-US" sz="900" i="1">
                              <a:latin typeface="Cambria Math" panose="02040503050406030204" pitchFamily="18" charset="0"/>
                            </a:rPr>
                          </m:ctrlPr>
                        </m:sSubSupPr>
                        <m:e>
                          <m:acc>
                            <m:accPr>
                              <m:chr m:val="̂"/>
                              <m:ctrlPr>
                                <a:rPr lang="en-US" sz="900" i="1">
                                  <a:latin typeface="Cambria Math" panose="02040503050406030204" pitchFamily="18" charset="0"/>
                                </a:rPr>
                              </m:ctrlPr>
                            </m:accPr>
                            <m:e>
                              <m:r>
                                <a:rPr lang="en-US" sz="900" i="1">
                                  <a:latin typeface="Cambria Math" panose="02040503050406030204" pitchFamily="18" charset="0"/>
                                </a:rPr>
                                <m:t>𝛽</m:t>
                              </m:r>
                            </m:e>
                          </m:acc>
                        </m:e>
                        <m:sub>
                          <m:r>
                            <a:rPr lang="en-US" sz="900" i="1">
                              <a:latin typeface="Cambria Math" panose="02040503050406030204" pitchFamily="18" charset="0"/>
                            </a:rPr>
                            <m:t>𝑘</m:t>
                          </m:r>
                        </m:sub>
                        <m:sup>
                          <m:r>
                            <a:rPr lang="en-US" sz="900" b="0" i="1" smtClean="0">
                              <a:latin typeface="Cambria Math" panose="02040503050406030204" pitchFamily="18" charset="0"/>
                            </a:rPr>
                            <m:t>𝑛𝑒𝑢𝑡𝑟𝑎𝑙</m:t>
                          </m:r>
                        </m:sup>
                      </m:sSubSup>
                    </m:oMath>
                  </m:oMathPara>
                </a14:m>
                <a:endParaRPr lang="en-US" sz="900" dirty="0"/>
              </a:p>
              <a:p>
                <a:pPr algn="just"/>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𝑎𝑟𝑔𝑚𝑖𝑛</m:t>
                          </m:r>
                        </m:e>
                        <m:sub>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𝑎</m:t>
                              </m:r>
                              <m:r>
                                <a:rPr lang="en-US" sz="900" b="0" i="1" smtClean="0">
                                  <a:latin typeface="Cambria Math" panose="02040503050406030204" pitchFamily="18" charset="0"/>
                                </a:rPr>
                                <m:t>,</m:t>
                              </m:r>
                              <m:r>
                                <a:rPr lang="en-US" sz="900" b="0" i="1" smtClean="0">
                                  <a:latin typeface="Cambria Math" panose="02040503050406030204" pitchFamily="18" charset="0"/>
                                </a:rPr>
                                <m:t>𝑏</m:t>
                              </m:r>
                              <m:r>
                                <a:rPr lang="en-US" sz="900" b="0" i="1" smtClean="0">
                                  <a:latin typeface="Cambria Math" panose="02040503050406030204" pitchFamily="18" charset="0"/>
                                </a:rPr>
                                <m:t>,</m:t>
                              </m:r>
                              <m:r>
                                <a:rPr lang="en-US" sz="900" b="0" i="1" smtClean="0">
                                  <a:latin typeface="Cambria Math" panose="02040503050406030204" pitchFamily="18" charset="0"/>
                                </a:rPr>
                                <m:t>𝑐</m:t>
                              </m:r>
                            </m:e>
                          </m:d>
                        </m:sub>
                      </m:sSub>
                      <m:r>
                        <a:rPr lang="en-US" sz="900" b="0" i="1" smtClean="0">
                          <a:latin typeface="Cambria Math" panose="02040503050406030204" pitchFamily="18" charset="0"/>
                        </a:rPr>
                        <m:t>𝑓</m:t>
                      </m:r>
                      <m:d>
                        <m:dPr>
                          <m:endChr m:val="|"/>
                          <m:ctrlPr>
                            <a:rPr lang="en-US" sz="900" b="0" i="1" smtClean="0">
                              <a:latin typeface="Cambria Math" panose="02040503050406030204" pitchFamily="18" charset="0"/>
                            </a:rPr>
                          </m:ctrlPr>
                        </m:dPr>
                        <m:e>
                          <m:sSub>
                            <m:sSubPr>
                              <m:ctrlPr>
                                <a:rPr lang="en-US" sz="900" b="0" i="1" smtClean="0">
                                  <a:latin typeface="Cambria Math" panose="02040503050406030204" pitchFamily="18" charset="0"/>
                                </a:rPr>
                              </m:ctrlPr>
                            </m:sSubPr>
                            <m:e>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𝛽</m:t>
                                  </m:r>
                                </m:e>
                              </m:acc>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𝛽</m:t>
                                  </m:r>
                                </m:e>
                              </m:acc>
                            </m:e>
                            <m:sub>
                              <m:r>
                                <a:rPr lang="en-US" sz="900" b="0" i="1" smtClean="0">
                                  <a:latin typeface="Cambria Math" panose="02040503050406030204" pitchFamily="18" charset="0"/>
                                </a:rPr>
                                <m:t>3</m:t>
                              </m:r>
                            </m:sub>
                          </m:sSub>
                          <m:r>
                            <a:rPr lang="en-US" sz="900" b="0" i="1" smtClean="0">
                              <a:latin typeface="Cambria Math" panose="02040503050406030204" pitchFamily="18" charset="0"/>
                            </a:rPr>
                            <m:t> </m:t>
                          </m:r>
                        </m:e>
                      </m:d>
                      <m:r>
                        <a:rPr lang="en-US" sz="900" b="0" i="1" smtClean="0">
                          <a:latin typeface="Cambria Math" panose="02040503050406030204" pitchFamily="18" charset="0"/>
                        </a:rPr>
                        <m:t> {</m:t>
                      </m:r>
                      <m:r>
                        <a:rPr lang="en-US" sz="900" b="0" i="1" smtClean="0">
                          <a:latin typeface="Cambria Math" panose="02040503050406030204" pitchFamily="18" charset="0"/>
                        </a:rPr>
                        <m:t>𝑎</m:t>
                      </m:r>
                      <m:r>
                        <a:rPr lang="en-US" sz="900" b="0" i="1" smtClean="0">
                          <a:latin typeface="Cambria Math" panose="02040503050406030204" pitchFamily="18" charset="0"/>
                        </a:rPr>
                        <m:t>, </m:t>
                      </m:r>
                      <m:r>
                        <a:rPr lang="en-US" sz="900" b="0" i="1" smtClean="0">
                          <a:latin typeface="Cambria Math" panose="02040503050406030204" pitchFamily="18" charset="0"/>
                        </a:rPr>
                        <m:t>𝑏</m:t>
                      </m:r>
                      <m:r>
                        <a:rPr lang="en-US" sz="900" b="0" i="1" smtClean="0">
                          <a:latin typeface="Cambria Math" panose="02040503050406030204" pitchFamily="18" charset="0"/>
                        </a:rPr>
                        <m:t>, </m:t>
                      </m:r>
                      <m:r>
                        <a:rPr lang="en-US" sz="900" b="0" i="1" smtClean="0">
                          <a:latin typeface="Cambria Math" panose="02040503050406030204" pitchFamily="18" charset="0"/>
                        </a:rPr>
                        <m:t>𝑐</m:t>
                      </m:r>
                      <m:r>
                        <a:rPr lang="en-US" sz="900" b="0" i="1" smtClean="0">
                          <a:latin typeface="Cambria Math" panose="02040503050406030204" pitchFamily="18" charset="0"/>
                        </a:rPr>
                        <m:t>})</m:t>
                      </m:r>
                    </m:oMath>
                  </m:oMathPara>
                </a14:m>
                <a:endParaRPr lang="en-US" sz="900" dirty="0"/>
              </a:p>
            </p:txBody>
          </p:sp>
        </mc:Choice>
        <mc:Fallback xmlns="">
          <p:sp>
            <p:nvSpPr>
              <p:cNvPr id="33" name="TextBox 32">
                <a:extLst>
                  <a:ext uri="{FF2B5EF4-FFF2-40B4-BE49-F238E27FC236}">
                    <a16:creationId xmlns:a16="http://schemas.microsoft.com/office/drawing/2014/main" id="{7C341B75-1C34-4C25-AC46-FB564A21663E}"/>
                  </a:ext>
                </a:extLst>
              </p:cNvPr>
              <p:cNvSpPr txBox="1">
                <a:spLocks noRot="1" noChangeAspect="1" noMove="1" noResize="1" noEditPoints="1" noAdjustHandles="1" noChangeArrowheads="1" noChangeShapeType="1" noTextEdit="1"/>
              </p:cNvSpPr>
              <p:nvPr/>
            </p:nvSpPr>
            <p:spPr>
              <a:xfrm>
                <a:off x="46978" y="3489704"/>
                <a:ext cx="2866933" cy="1276568"/>
              </a:xfrm>
              <a:prstGeom prst="rect">
                <a:avLst/>
              </a:prstGeom>
              <a:blipFill>
                <a:blip r:embed="rId5"/>
                <a:stretch>
                  <a:fillRect b="-25238"/>
                </a:stretch>
              </a:blipFill>
            </p:spPr>
            <p:txBody>
              <a:bodyPr/>
              <a:lstStyle/>
              <a:p>
                <a:r>
                  <a:rPr lang="en-US">
                    <a:noFill/>
                  </a:rPr>
                  <a:t> </a:t>
                </a:r>
              </a:p>
            </p:txBody>
          </p:sp>
        </mc:Fallback>
      </mc:AlternateContent>
      <p:sp>
        <p:nvSpPr>
          <p:cNvPr id="36" name="Arc 35">
            <a:extLst>
              <a:ext uri="{FF2B5EF4-FFF2-40B4-BE49-F238E27FC236}">
                <a16:creationId xmlns:a16="http://schemas.microsoft.com/office/drawing/2014/main" id="{E80E86C2-1A26-46B5-A042-16A95F38908C}"/>
              </a:ext>
            </a:extLst>
          </p:cNvPr>
          <p:cNvSpPr/>
          <p:nvPr/>
        </p:nvSpPr>
        <p:spPr>
          <a:xfrm>
            <a:off x="3838130" y="3503553"/>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CCAECDA-F9C0-4AF5-BBFE-FA4B0D6AEA07}"/>
                  </a:ext>
                </a:extLst>
              </p:cNvPr>
              <p:cNvSpPr txBox="1"/>
              <p:nvPr/>
            </p:nvSpPr>
            <p:spPr>
              <a:xfrm>
                <a:off x="46978" y="5108727"/>
                <a:ext cx="2870711" cy="1652568"/>
              </a:xfrm>
              <a:prstGeom prst="rect">
                <a:avLst/>
              </a:prstGeom>
              <a:noFill/>
            </p:spPr>
            <p:txBody>
              <a:bodyPr wrap="square" rtlCol="0">
                <a:spAutoFit/>
              </a:bodyPr>
              <a:lstStyle/>
              <a:p>
                <a:pPr algn="just"/>
                <a:r>
                  <a:rPr lang="en-US" sz="900" dirty="0"/>
                  <a:t>We first split our corpora into the four stages, then all the tweets contained in one day were aggerated into one document, then the TF-IDF values of each token were summed across each document to find the most valuable words for each stage.</a:t>
                </a:r>
              </a:p>
              <a:p>
                <a:pPr algn="just"/>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𝑡𝑓𝑖𝑑𝑓</m:t>
                      </m:r>
                      <m:d>
                        <m:dPr>
                          <m:ctrlPr>
                            <a:rPr lang="en-US" sz="900" b="0" i="1" smtClean="0">
                              <a:latin typeface="Cambria Math" panose="02040503050406030204" pitchFamily="18" charset="0"/>
                            </a:rPr>
                          </m:ctrlPr>
                        </m:dPr>
                        <m:e>
                          <m:r>
                            <a:rPr lang="en-US" sz="900" b="0" i="1" smtClean="0">
                              <a:latin typeface="Cambria Math" panose="02040503050406030204" pitchFamily="18" charset="0"/>
                            </a:rPr>
                            <m:t>𝑡</m:t>
                          </m:r>
                          <m:r>
                            <a:rPr lang="en-US" sz="900" b="0" i="1" smtClean="0">
                              <a:latin typeface="Cambria Math" panose="02040503050406030204" pitchFamily="18" charset="0"/>
                            </a:rPr>
                            <m:t>,</m:t>
                          </m:r>
                          <m:r>
                            <a:rPr lang="en-US" sz="900" b="0" i="1" smtClean="0">
                              <a:latin typeface="Cambria Math" panose="02040503050406030204" pitchFamily="18" charset="0"/>
                            </a:rPr>
                            <m:t>𝑑</m:t>
                          </m:r>
                          <m:r>
                            <a:rPr lang="en-US" sz="900" b="0" i="1" smtClean="0">
                              <a:latin typeface="Cambria Math" panose="02040503050406030204" pitchFamily="18" charset="0"/>
                            </a:rPr>
                            <m:t>,</m:t>
                          </m:r>
                          <m:r>
                            <a:rPr lang="en-US" sz="900" b="0" i="1" smtClean="0">
                              <a:latin typeface="Cambria Math" panose="02040503050406030204" pitchFamily="18" charset="0"/>
                            </a:rPr>
                            <m:t>𝐷</m:t>
                          </m:r>
                        </m:e>
                      </m:d>
                      <m:r>
                        <a:rPr lang="en-US" sz="900" b="0" i="1" smtClean="0">
                          <a:latin typeface="Cambria Math" panose="02040503050406030204" pitchFamily="18" charset="0"/>
                        </a:rPr>
                        <m:t>=</m:t>
                      </m:r>
                      <m:d>
                        <m:dPr>
                          <m:ctrlPr>
                            <a:rPr lang="en-US" sz="900" b="0" i="1" smtClean="0">
                              <a:latin typeface="Cambria Math" panose="02040503050406030204" pitchFamily="18" charset="0"/>
                            </a:rPr>
                          </m:ctrlPr>
                        </m:dPr>
                        <m:e>
                          <m:r>
                            <a:rPr lang="en-US" sz="900" b="0" i="1" smtClean="0">
                              <a:latin typeface="Cambria Math" panose="02040503050406030204" pitchFamily="18" charset="0"/>
                            </a:rPr>
                            <m:t>0.5+0.5</m:t>
                          </m:r>
                          <m:f>
                            <m:fPr>
                              <m:ctrlPr>
                                <a:rPr lang="en-US" sz="900" b="0" i="1" smtClean="0">
                                  <a:latin typeface="Cambria Math" panose="02040503050406030204" pitchFamily="18" charset="0"/>
                                </a:rPr>
                              </m:ctrlPr>
                            </m:fPr>
                            <m:num>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𝑡</m:t>
                                  </m:r>
                                  <m:r>
                                    <a:rPr lang="en-US" sz="900" b="0" i="1" smtClean="0">
                                      <a:latin typeface="Cambria Math" panose="02040503050406030204" pitchFamily="18" charset="0"/>
                                    </a:rPr>
                                    <m:t>,</m:t>
                                  </m:r>
                                  <m:r>
                                    <a:rPr lang="en-US" sz="900" b="0" i="1" smtClean="0">
                                      <a:latin typeface="Cambria Math" panose="02040503050406030204" pitchFamily="18" charset="0"/>
                                    </a:rPr>
                                    <m:t>𝑞</m:t>
                                  </m:r>
                                </m:sub>
                              </m:sSub>
                            </m:num>
                            <m:den>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𝑚𝑎𝑥</m:t>
                                  </m:r>
                                </m:e>
                                <m:sub>
                                  <m:r>
                                    <a:rPr lang="en-US" sz="900" b="0" i="1" smtClean="0">
                                      <a:latin typeface="Cambria Math" panose="02040503050406030204" pitchFamily="18" charset="0"/>
                                    </a:rPr>
                                    <m:t>𝑡</m:t>
                                  </m:r>
                                </m:sub>
                              </m:s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𝑡</m:t>
                                  </m:r>
                                  <m:r>
                                    <a:rPr lang="en-US" sz="900" b="0" i="1" smtClean="0">
                                      <a:latin typeface="Cambria Math" panose="02040503050406030204" pitchFamily="18" charset="0"/>
                                    </a:rPr>
                                    <m:t>,</m:t>
                                  </m:r>
                                  <m:r>
                                    <a:rPr lang="en-US" sz="900" b="0" i="1" smtClean="0">
                                      <a:latin typeface="Cambria Math" panose="02040503050406030204" pitchFamily="18" charset="0"/>
                                    </a:rPr>
                                    <m:t>𝑞</m:t>
                                  </m:r>
                                </m:sub>
                              </m:sSub>
                            </m:den>
                          </m:f>
                        </m:e>
                      </m:d>
                      <m:r>
                        <a:rPr lang="en-US" sz="900" b="0" i="1" smtClean="0">
                          <a:latin typeface="Cambria Math" panose="02040503050406030204" pitchFamily="18" charset="0"/>
                        </a:rPr>
                        <m:t>∗</m:t>
                      </m:r>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𝑁</m:t>
                              </m:r>
                            </m:num>
                            <m:den>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𝑛</m:t>
                                  </m:r>
                                </m:e>
                                <m:sub>
                                  <m:r>
                                    <a:rPr lang="en-US" sz="900" b="0" i="1" smtClean="0">
                                      <a:latin typeface="Cambria Math" panose="02040503050406030204" pitchFamily="18" charset="0"/>
                                    </a:rPr>
                                    <m:t>𝑡</m:t>
                                  </m:r>
                                </m:sub>
                              </m:sSub>
                            </m:den>
                          </m:f>
                        </m:e>
                      </m:func>
                    </m:oMath>
                  </m:oMathPara>
                </a14:m>
                <a:endParaRPr lang="en-US" sz="900" dirty="0"/>
              </a:p>
              <a:p>
                <a:pPr algn="just"/>
                <a:r>
                  <a:rPr lang="en-US" sz="900" dirty="0"/>
                  <a:t>This double normalization TF-IDF algorithm helped prevent the daily document lengths from affecting the results, which helped normalize the three spikes in the number of tweets for each dataset.</a:t>
                </a:r>
              </a:p>
            </p:txBody>
          </p:sp>
        </mc:Choice>
        <mc:Fallback xmlns="">
          <p:sp>
            <p:nvSpPr>
              <p:cNvPr id="37" name="TextBox 36">
                <a:extLst>
                  <a:ext uri="{FF2B5EF4-FFF2-40B4-BE49-F238E27FC236}">
                    <a16:creationId xmlns:a16="http://schemas.microsoft.com/office/drawing/2014/main" id="{4CCAECDA-F9C0-4AF5-BBFE-FA4B0D6AEA07}"/>
                  </a:ext>
                </a:extLst>
              </p:cNvPr>
              <p:cNvSpPr txBox="1">
                <a:spLocks noRot="1" noChangeAspect="1" noMove="1" noResize="1" noEditPoints="1" noAdjustHandles="1" noChangeArrowheads="1" noChangeShapeType="1" noTextEdit="1"/>
              </p:cNvSpPr>
              <p:nvPr/>
            </p:nvSpPr>
            <p:spPr>
              <a:xfrm>
                <a:off x="46978" y="5108727"/>
                <a:ext cx="2870711" cy="1652568"/>
              </a:xfrm>
              <a:prstGeom prst="rect">
                <a:avLst/>
              </a:prstGeom>
              <a:blipFill>
                <a:blip r:embed="rId6"/>
                <a:stretch>
                  <a:fillRect b="-1107"/>
                </a:stretch>
              </a:blipFill>
            </p:spPr>
            <p:txBody>
              <a:bodyPr/>
              <a:lstStyle/>
              <a:p>
                <a:r>
                  <a:rPr lang="en-US">
                    <a:noFill/>
                  </a:rPr>
                  <a:t> </a:t>
                </a:r>
              </a:p>
            </p:txBody>
          </p:sp>
        </mc:Fallback>
      </mc:AlternateContent>
      <p:sp>
        <p:nvSpPr>
          <p:cNvPr id="82" name="TextBox 81">
            <a:extLst>
              <a:ext uri="{FF2B5EF4-FFF2-40B4-BE49-F238E27FC236}">
                <a16:creationId xmlns:a16="http://schemas.microsoft.com/office/drawing/2014/main" id="{0293956E-14C5-421A-80BC-27E156ED73A6}"/>
              </a:ext>
            </a:extLst>
          </p:cNvPr>
          <p:cNvSpPr txBox="1"/>
          <p:nvPr/>
        </p:nvSpPr>
        <p:spPr>
          <a:xfrm>
            <a:off x="2930707" y="4825057"/>
            <a:ext cx="3132731" cy="276999"/>
          </a:xfrm>
          <a:prstGeom prst="rect">
            <a:avLst/>
          </a:prstGeom>
          <a:noFill/>
          <a:effectLst/>
        </p:spPr>
        <p:txBody>
          <a:bodyPr wrap="square">
            <a:spAutoFit/>
          </a:bodyPr>
          <a:lstStyle/>
          <a:p>
            <a:pPr algn="ctr" defTabSz="767973">
              <a:defRPr/>
            </a:pPr>
            <a:r>
              <a:rPr lang="en-US" altLang="zh-CN" sz="1200" b="1" dirty="0">
                <a:solidFill>
                  <a:schemeClr val="accent1"/>
                </a:solidFill>
                <a:latin typeface="PT Sans" panose="020B0503020203020204" pitchFamily="34" charset="77"/>
              </a:rPr>
              <a:t>COVID-19 Dataset Topics</a:t>
            </a:r>
            <a:endParaRPr lang="en-US" sz="1200" b="1" dirty="0">
              <a:solidFill>
                <a:schemeClr val="accent1"/>
              </a:solidFill>
              <a:latin typeface="PT Sans" panose="020B0503020203020204" pitchFamily="34" charset="77"/>
            </a:endParaRPr>
          </a:p>
        </p:txBody>
      </p:sp>
      <p:sp>
        <p:nvSpPr>
          <p:cNvPr id="83" name="TextBox 82">
            <a:extLst>
              <a:ext uri="{FF2B5EF4-FFF2-40B4-BE49-F238E27FC236}">
                <a16:creationId xmlns:a16="http://schemas.microsoft.com/office/drawing/2014/main" id="{30595D32-9BC9-45E1-9840-6023357C84C6}"/>
              </a:ext>
            </a:extLst>
          </p:cNvPr>
          <p:cNvSpPr txBox="1"/>
          <p:nvPr/>
        </p:nvSpPr>
        <p:spPr>
          <a:xfrm>
            <a:off x="6089480" y="4809662"/>
            <a:ext cx="3054519" cy="276999"/>
          </a:xfrm>
          <a:prstGeom prst="rect">
            <a:avLst/>
          </a:prstGeom>
          <a:noFill/>
          <a:effectLst/>
        </p:spPr>
        <p:txBody>
          <a:bodyPr wrap="square">
            <a:spAutoFit/>
          </a:bodyPr>
          <a:lstStyle/>
          <a:p>
            <a:pPr algn="ctr" defTabSz="767973">
              <a:defRPr/>
            </a:pPr>
            <a:r>
              <a:rPr lang="en-US" altLang="zh-CN" sz="1200" b="1" dirty="0">
                <a:solidFill>
                  <a:schemeClr val="accent1"/>
                </a:solidFill>
                <a:latin typeface="PT Sans" panose="020B0503020203020204" pitchFamily="34" charset="77"/>
              </a:rPr>
              <a:t>CDC Subset Topics</a:t>
            </a:r>
            <a:endParaRPr lang="en-US" sz="1200" b="1" dirty="0">
              <a:solidFill>
                <a:schemeClr val="accent1"/>
              </a:solidFill>
              <a:latin typeface="PT Sans" panose="020B0503020203020204" pitchFamily="34" charset="77"/>
            </a:endParaRPr>
          </a:p>
        </p:txBody>
      </p:sp>
      <p:sp>
        <p:nvSpPr>
          <p:cNvPr id="41" name="TextBox 40">
            <a:extLst>
              <a:ext uri="{FF2B5EF4-FFF2-40B4-BE49-F238E27FC236}">
                <a16:creationId xmlns:a16="http://schemas.microsoft.com/office/drawing/2014/main" id="{083BDCF7-7C06-40DE-AEC2-CF0E42C74A98}"/>
              </a:ext>
            </a:extLst>
          </p:cNvPr>
          <p:cNvSpPr txBox="1"/>
          <p:nvPr/>
        </p:nvSpPr>
        <p:spPr>
          <a:xfrm>
            <a:off x="2921472" y="6631799"/>
            <a:ext cx="3141427" cy="184666"/>
          </a:xfrm>
          <a:prstGeom prst="rect">
            <a:avLst/>
          </a:prstGeom>
          <a:noFill/>
        </p:spPr>
        <p:txBody>
          <a:bodyPr wrap="square" rtlCol="0">
            <a:spAutoFit/>
          </a:bodyPr>
          <a:lstStyle/>
          <a:p>
            <a:pPr algn="ctr"/>
            <a:r>
              <a:rPr lang="en-US" sz="600" dirty="0"/>
              <a:t>(1) Jan 21 to Mar 5; (2) Mar 6 to Mar 28; (3) Mar 29 to Apr 29; (4) Apr 30 to Jun 12</a:t>
            </a:r>
          </a:p>
        </p:txBody>
      </p:sp>
      <p:sp>
        <p:nvSpPr>
          <p:cNvPr id="85" name="TextBox 84">
            <a:extLst>
              <a:ext uri="{FF2B5EF4-FFF2-40B4-BE49-F238E27FC236}">
                <a16:creationId xmlns:a16="http://schemas.microsoft.com/office/drawing/2014/main" id="{A6CCB2A0-58AF-4A2C-8886-9AEBC9237702}"/>
              </a:ext>
            </a:extLst>
          </p:cNvPr>
          <p:cNvSpPr txBox="1"/>
          <p:nvPr/>
        </p:nvSpPr>
        <p:spPr>
          <a:xfrm>
            <a:off x="6075921" y="6626126"/>
            <a:ext cx="3068079" cy="184666"/>
          </a:xfrm>
          <a:prstGeom prst="rect">
            <a:avLst/>
          </a:prstGeom>
          <a:noFill/>
        </p:spPr>
        <p:txBody>
          <a:bodyPr wrap="square" rtlCol="0">
            <a:spAutoFit/>
          </a:bodyPr>
          <a:lstStyle/>
          <a:p>
            <a:pPr algn="ctr"/>
            <a:r>
              <a:rPr lang="en-US" sz="600" dirty="0"/>
              <a:t>(1) Jan 21 to Mar 15; (2) Mar 16 to Apr 29; (3) Apr 30 to May 22; (4) May 23 to Jun 12 </a:t>
            </a:r>
          </a:p>
        </p:txBody>
      </p:sp>
      <p:pic>
        <p:nvPicPr>
          <p:cNvPr id="1028" name="Picture 4" descr="University of North Texas">
            <a:extLst>
              <a:ext uri="{FF2B5EF4-FFF2-40B4-BE49-F238E27FC236}">
                <a16:creationId xmlns:a16="http://schemas.microsoft.com/office/drawing/2014/main" id="{94AD1241-E670-41A4-9CE8-4CC891B167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2980" y="-8223"/>
            <a:ext cx="1111020" cy="1258454"/>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E7F80F8D-D1D5-4F00-83E9-9E790FEA8A0E}"/>
              </a:ext>
            </a:extLst>
          </p:cNvPr>
          <p:cNvSpPr txBox="1"/>
          <p:nvPr/>
        </p:nvSpPr>
        <p:spPr>
          <a:xfrm>
            <a:off x="2930710" y="1559429"/>
            <a:ext cx="3145755" cy="784830"/>
          </a:xfrm>
          <a:prstGeom prst="rect">
            <a:avLst/>
          </a:prstGeom>
          <a:noFill/>
        </p:spPr>
        <p:txBody>
          <a:bodyPr wrap="square" rtlCol="0">
            <a:spAutoFit/>
          </a:bodyPr>
          <a:lstStyle/>
          <a:p>
            <a:pPr algn="just"/>
            <a:r>
              <a:rPr lang="en-US" altLang="zh-CN" sz="900" dirty="0">
                <a:solidFill>
                  <a:schemeClr val="tx1">
                    <a:lumMod val="50000"/>
                  </a:schemeClr>
                </a:solidFill>
                <a:latin typeface="Calibri (Body)"/>
                <a:cs typeface="Times" charset="0"/>
              </a:rPr>
              <a:t>We collected tweets that are related to COVID-19, from January 21, 2020 to June 12, 2020. We separated our tweets to be only those that were tweeted in the United States. These tweets were then filtered for possible non-human accounts by using the ratio of friends and followers. (n = 344218)</a:t>
            </a:r>
          </a:p>
        </p:txBody>
      </p:sp>
      <p:sp>
        <p:nvSpPr>
          <p:cNvPr id="89" name="TextBox 88">
            <a:extLst>
              <a:ext uri="{FF2B5EF4-FFF2-40B4-BE49-F238E27FC236}">
                <a16:creationId xmlns:a16="http://schemas.microsoft.com/office/drawing/2014/main" id="{91395D0C-63B4-4034-91C5-3A9E4D269E64}"/>
              </a:ext>
            </a:extLst>
          </p:cNvPr>
          <p:cNvSpPr txBox="1"/>
          <p:nvPr/>
        </p:nvSpPr>
        <p:spPr>
          <a:xfrm>
            <a:off x="6076463" y="1536174"/>
            <a:ext cx="3067537" cy="646331"/>
          </a:xfrm>
          <a:prstGeom prst="rect">
            <a:avLst/>
          </a:prstGeom>
          <a:noFill/>
        </p:spPr>
        <p:txBody>
          <a:bodyPr wrap="square" rtlCol="0">
            <a:spAutoFit/>
          </a:bodyPr>
          <a:lstStyle/>
          <a:p>
            <a:pPr algn="just"/>
            <a:r>
              <a:rPr lang="en-US" sz="900" dirty="0"/>
              <a:t>We identified four categories of keywords from published CDC guideline documents.  We then filtered our COVID-19 data for tweets that contained at least one of these keywords from the CDC guidelines. (n = 53272)</a:t>
            </a:r>
          </a:p>
        </p:txBody>
      </p:sp>
      <p:sp>
        <p:nvSpPr>
          <p:cNvPr id="90" name="TextBox 89">
            <a:extLst>
              <a:ext uri="{FF2B5EF4-FFF2-40B4-BE49-F238E27FC236}">
                <a16:creationId xmlns:a16="http://schemas.microsoft.com/office/drawing/2014/main" id="{A6659459-8551-4919-895C-7FDB46BED828}"/>
              </a:ext>
            </a:extLst>
          </p:cNvPr>
          <p:cNvSpPr txBox="1"/>
          <p:nvPr/>
        </p:nvSpPr>
        <p:spPr>
          <a:xfrm>
            <a:off x="46977" y="2517135"/>
            <a:ext cx="2876671" cy="646331"/>
          </a:xfrm>
          <a:prstGeom prst="rect">
            <a:avLst/>
          </a:prstGeom>
          <a:noFill/>
        </p:spPr>
        <p:txBody>
          <a:bodyPr wrap="square" rtlCol="0">
            <a:spAutoFit/>
          </a:bodyPr>
          <a:lstStyle/>
          <a:p>
            <a:pPr algn="just"/>
            <a:r>
              <a:rPr lang="en-US" sz="900" dirty="0"/>
              <a:t>We utilized a pre-trained sentiment classifier, from Flair, to classify each tweet into a positive/negative sentiment. The neutral tweets used a confidence threshold &lt; 0.8 to identify ‘low value’ tweets and those without sentiment.</a:t>
            </a:r>
          </a:p>
        </p:txBody>
      </p:sp>
      <p:graphicFrame>
        <p:nvGraphicFramePr>
          <p:cNvPr id="23" name="Table 23">
            <a:extLst>
              <a:ext uri="{FF2B5EF4-FFF2-40B4-BE49-F238E27FC236}">
                <a16:creationId xmlns:a16="http://schemas.microsoft.com/office/drawing/2014/main" id="{C41482C5-09F5-4D68-B051-7AAAA6FA9582}"/>
              </a:ext>
            </a:extLst>
          </p:cNvPr>
          <p:cNvGraphicFramePr>
            <a:graphicFrameLocks noGrp="1"/>
          </p:cNvGraphicFramePr>
          <p:nvPr>
            <p:extLst>
              <p:ext uri="{D42A27DB-BD31-4B8C-83A1-F6EECF244321}">
                <p14:modId xmlns:p14="http://schemas.microsoft.com/office/powerpoint/2010/main" val="2092659771"/>
              </p:ext>
            </p:extLst>
          </p:nvPr>
        </p:nvGraphicFramePr>
        <p:xfrm>
          <a:off x="3354328" y="5098060"/>
          <a:ext cx="2310612" cy="1493520"/>
        </p:xfrm>
        <a:graphic>
          <a:graphicData uri="http://schemas.openxmlformats.org/drawingml/2006/table">
            <a:tbl>
              <a:tblPr firstRow="1" bandRow="1">
                <a:tableStyleId>{5C22544A-7EE6-4342-B048-85BDC9FD1C3A}</a:tableStyleId>
              </a:tblPr>
              <a:tblGrid>
                <a:gridCol w="577653">
                  <a:extLst>
                    <a:ext uri="{9D8B030D-6E8A-4147-A177-3AD203B41FA5}">
                      <a16:colId xmlns:a16="http://schemas.microsoft.com/office/drawing/2014/main" val="537806592"/>
                    </a:ext>
                  </a:extLst>
                </a:gridCol>
                <a:gridCol w="583486">
                  <a:extLst>
                    <a:ext uri="{9D8B030D-6E8A-4147-A177-3AD203B41FA5}">
                      <a16:colId xmlns:a16="http://schemas.microsoft.com/office/drawing/2014/main" val="2208128503"/>
                    </a:ext>
                  </a:extLst>
                </a:gridCol>
                <a:gridCol w="571820">
                  <a:extLst>
                    <a:ext uri="{9D8B030D-6E8A-4147-A177-3AD203B41FA5}">
                      <a16:colId xmlns:a16="http://schemas.microsoft.com/office/drawing/2014/main" val="2232964415"/>
                    </a:ext>
                  </a:extLst>
                </a:gridCol>
                <a:gridCol w="577653">
                  <a:extLst>
                    <a:ext uri="{9D8B030D-6E8A-4147-A177-3AD203B41FA5}">
                      <a16:colId xmlns:a16="http://schemas.microsoft.com/office/drawing/2014/main" val="1369209703"/>
                    </a:ext>
                  </a:extLst>
                </a:gridCol>
              </a:tblGrid>
              <a:tr h="184925">
                <a:tc>
                  <a:txBody>
                    <a:bodyPr/>
                    <a:lstStyle/>
                    <a:p>
                      <a:pPr algn="ctr"/>
                      <a:r>
                        <a:rPr lang="en-US" sz="800" dirty="0"/>
                        <a:t>Stage (1)</a:t>
                      </a:r>
                    </a:p>
                  </a:txBody>
                  <a:tcPr/>
                </a:tc>
                <a:tc>
                  <a:txBody>
                    <a:bodyPr/>
                    <a:lstStyle/>
                    <a:p>
                      <a:pPr algn="ctr"/>
                      <a:r>
                        <a:rPr lang="en-US" sz="800" dirty="0"/>
                        <a:t>Stage (2)</a:t>
                      </a:r>
                    </a:p>
                  </a:txBody>
                  <a:tcPr/>
                </a:tc>
                <a:tc>
                  <a:txBody>
                    <a:bodyPr/>
                    <a:lstStyle/>
                    <a:p>
                      <a:pPr algn="ctr"/>
                      <a:r>
                        <a:rPr lang="en-US" sz="800" dirty="0"/>
                        <a:t>Stage (3)</a:t>
                      </a:r>
                    </a:p>
                  </a:txBody>
                  <a:tcPr/>
                </a:tc>
                <a:tc>
                  <a:txBody>
                    <a:bodyPr/>
                    <a:lstStyle/>
                    <a:p>
                      <a:pPr algn="ctr"/>
                      <a:r>
                        <a:rPr lang="en-US" sz="800" dirty="0"/>
                        <a:t>Stage (4)</a:t>
                      </a:r>
                    </a:p>
                  </a:txBody>
                  <a:tcPr/>
                </a:tc>
                <a:extLst>
                  <a:ext uri="{0D108BD9-81ED-4DB2-BD59-A6C34878D82A}">
                    <a16:rowId xmlns:a16="http://schemas.microsoft.com/office/drawing/2014/main" val="3368838840"/>
                  </a:ext>
                </a:extLst>
              </a:tr>
              <a:tr h="1109552">
                <a:tc>
                  <a:txBody>
                    <a:bodyPr/>
                    <a:lstStyle/>
                    <a:p>
                      <a:pPr algn="ctr"/>
                      <a:r>
                        <a:rPr lang="en-US" sz="600" dirty="0" err="1"/>
                        <a:t>covid</a:t>
                      </a:r>
                      <a:endParaRPr lang="en-US" sz="600" dirty="0"/>
                    </a:p>
                    <a:p>
                      <a:pPr algn="ctr"/>
                      <a:r>
                        <a:rPr lang="en-US" sz="600" dirty="0"/>
                        <a:t>site</a:t>
                      </a:r>
                    </a:p>
                    <a:p>
                      <a:pPr algn="ctr"/>
                      <a:r>
                        <a:rPr lang="en-US" sz="600" dirty="0"/>
                        <a:t>reveal</a:t>
                      </a:r>
                    </a:p>
                    <a:p>
                      <a:pPr algn="ctr"/>
                      <a:r>
                        <a:rPr lang="en-US" sz="600" dirty="0"/>
                        <a:t>cost</a:t>
                      </a:r>
                    </a:p>
                    <a:p>
                      <a:pPr algn="ctr"/>
                      <a:r>
                        <a:rPr lang="en-US" sz="600" dirty="0"/>
                        <a:t>light</a:t>
                      </a:r>
                    </a:p>
                    <a:p>
                      <a:pPr algn="ctr"/>
                      <a:r>
                        <a:rPr lang="en-US" sz="600" dirty="0" err="1"/>
                        <a:t>ncov</a:t>
                      </a:r>
                      <a:endParaRPr lang="en-US" sz="600" dirty="0"/>
                    </a:p>
                    <a:p>
                      <a:pPr algn="ctr"/>
                      <a:r>
                        <a:rPr lang="en-US" sz="600" dirty="0"/>
                        <a:t>communist</a:t>
                      </a:r>
                    </a:p>
                    <a:p>
                      <a:pPr algn="ctr"/>
                      <a:r>
                        <a:rPr lang="en-US" sz="600" dirty="0"/>
                        <a:t>crew</a:t>
                      </a:r>
                    </a:p>
                    <a:p>
                      <a:pPr algn="ctr"/>
                      <a:r>
                        <a:rPr lang="en-US" sz="600" dirty="0"/>
                        <a:t>hundred</a:t>
                      </a:r>
                    </a:p>
                    <a:p>
                      <a:pPr algn="ctr"/>
                      <a:r>
                        <a:rPr lang="en-US" sz="600" dirty="0"/>
                        <a:t>military</a:t>
                      </a:r>
                    </a:p>
                    <a:p>
                      <a:pPr algn="ctr"/>
                      <a:r>
                        <a:rPr lang="en-US" sz="600" dirty="0"/>
                        <a:t>weapon</a:t>
                      </a:r>
                    </a:p>
                    <a:p>
                      <a:pPr algn="ctr"/>
                      <a:r>
                        <a:rPr lang="en-US" sz="600" dirty="0"/>
                        <a:t>decision</a:t>
                      </a:r>
                    </a:p>
                    <a:p>
                      <a:pPr algn="ctr"/>
                      <a:r>
                        <a:rPr lang="en-US" sz="600" dirty="0"/>
                        <a:t>staff</a:t>
                      </a:r>
                    </a:p>
                  </a:txBody>
                  <a:tcPr>
                    <a:solidFill>
                      <a:schemeClr val="accent1">
                        <a:lumMod val="20000"/>
                        <a:lumOff val="80000"/>
                      </a:schemeClr>
                    </a:solidFill>
                  </a:tcPr>
                </a:tc>
                <a:tc>
                  <a:txBody>
                    <a:bodyPr/>
                    <a:lstStyle/>
                    <a:p>
                      <a:pPr algn="ctr"/>
                      <a:r>
                        <a:rPr lang="en-US" sz="600" dirty="0"/>
                        <a:t>cruise</a:t>
                      </a:r>
                    </a:p>
                    <a:p>
                      <a:pPr algn="ctr"/>
                      <a:r>
                        <a:rPr lang="en-US" sz="600" dirty="0"/>
                        <a:t>passenger</a:t>
                      </a:r>
                    </a:p>
                    <a:p>
                      <a:pPr algn="ctr"/>
                      <a:r>
                        <a:rPr lang="en-US" sz="600" dirty="0"/>
                        <a:t>attendee</a:t>
                      </a:r>
                    </a:p>
                    <a:p>
                      <a:pPr algn="ctr"/>
                      <a:r>
                        <a:rPr lang="en-US" sz="600" dirty="0"/>
                        <a:t>price</a:t>
                      </a:r>
                    </a:p>
                    <a:p>
                      <a:pPr algn="ctr"/>
                      <a:r>
                        <a:rPr lang="en-US" sz="600" dirty="0" err="1"/>
                        <a:t>potus</a:t>
                      </a:r>
                      <a:endParaRPr lang="en-US" sz="600" dirty="0"/>
                    </a:p>
                    <a:p>
                      <a:pPr algn="ctr"/>
                      <a:r>
                        <a:rPr lang="en-US" sz="600" dirty="0"/>
                        <a:t>black</a:t>
                      </a:r>
                    </a:p>
                    <a:p>
                      <a:pPr algn="ctr"/>
                      <a:r>
                        <a:rPr lang="en-US" sz="600" dirty="0"/>
                        <a:t>dance</a:t>
                      </a:r>
                    </a:p>
                    <a:p>
                      <a:pPr algn="ctr"/>
                      <a:r>
                        <a:rPr lang="en-US" sz="600" dirty="0"/>
                        <a:t>ride</a:t>
                      </a:r>
                    </a:p>
                    <a:p>
                      <a:pPr algn="ctr"/>
                      <a:r>
                        <a:rPr lang="en-US" sz="600" dirty="0"/>
                        <a:t>international</a:t>
                      </a:r>
                    </a:p>
                    <a:p>
                      <a:pPr algn="ctr"/>
                      <a:r>
                        <a:rPr lang="en-US" sz="600" dirty="0"/>
                        <a:t>enforce</a:t>
                      </a:r>
                    </a:p>
                    <a:p>
                      <a:pPr algn="ctr"/>
                      <a:r>
                        <a:rPr lang="en-US" sz="600" dirty="0"/>
                        <a:t>decide</a:t>
                      </a:r>
                    </a:p>
                    <a:p>
                      <a:pPr algn="ctr"/>
                      <a:r>
                        <a:rPr lang="en-US" sz="600" dirty="0"/>
                        <a:t>cell</a:t>
                      </a:r>
                    </a:p>
                    <a:p>
                      <a:pPr algn="ctr"/>
                      <a:r>
                        <a:rPr lang="en-US" sz="600" dirty="0"/>
                        <a:t>restriction</a:t>
                      </a:r>
                    </a:p>
                  </a:txBody>
                  <a:tcPr>
                    <a:solidFill>
                      <a:schemeClr val="accent1">
                        <a:lumMod val="20000"/>
                        <a:lumOff val="80000"/>
                      </a:schemeClr>
                    </a:solidFill>
                  </a:tcPr>
                </a:tc>
                <a:tc>
                  <a:txBody>
                    <a:bodyPr/>
                    <a:lstStyle/>
                    <a:p>
                      <a:pPr algn="ctr"/>
                      <a:r>
                        <a:rPr lang="en-US" sz="600" dirty="0"/>
                        <a:t>disinfectant</a:t>
                      </a:r>
                    </a:p>
                    <a:p>
                      <a:pPr algn="ctr"/>
                      <a:r>
                        <a:rPr lang="en-US" sz="600" dirty="0"/>
                        <a:t>tiger</a:t>
                      </a:r>
                    </a:p>
                    <a:p>
                      <a:pPr algn="ctr"/>
                      <a:r>
                        <a:rPr lang="en-US" sz="600" dirty="0"/>
                        <a:t>easter</a:t>
                      </a:r>
                    </a:p>
                    <a:p>
                      <a:pPr algn="ctr"/>
                      <a:r>
                        <a:rPr lang="en-US" sz="600" dirty="0"/>
                        <a:t>bottle</a:t>
                      </a:r>
                    </a:p>
                    <a:p>
                      <a:pPr algn="ctr"/>
                      <a:r>
                        <a:rPr lang="en-US" sz="600" dirty="0"/>
                        <a:t>bleach</a:t>
                      </a:r>
                    </a:p>
                    <a:p>
                      <a:pPr algn="ctr"/>
                      <a:r>
                        <a:rPr lang="en-US" sz="600" dirty="0" err="1"/>
                        <a:t>lysol</a:t>
                      </a:r>
                      <a:endParaRPr lang="en-US" sz="600" dirty="0"/>
                    </a:p>
                    <a:p>
                      <a:pPr algn="ctr"/>
                      <a:r>
                        <a:rPr lang="en-US" sz="600" dirty="0"/>
                        <a:t>protestor</a:t>
                      </a:r>
                    </a:p>
                    <a:p>
                      <a:pPr algn="ctr"/>
                      <a:r>
                        <a:rPr lang="en-US" sz="600" dirty="0" err="1"/>
                        <a:t>vegas</a:t>
                      </a:r>
                      <a:endParaRPr lang="en-US" sz="600" dirty="0"/>
                    </a:p>
                    <a:p>
                      <a:pPr algn="ctr"/>
                      <a:r>
                        <a:rPr lang="en-US" sz="600" dirty="0"/>
                        <a:t>similar</a:t>
                      </a:r>
                    </a:p>
                    <a:p>
                      <a:pPr algn="ctr"/>
                      <a:r>
                        <a:rPr lang="en-US" sz="600" dirty="0"/>
                        <a:t>bus</a:t>
                      </a:r>
                    </a:p>
                    <a:p>
                      <a:pPr algn="ctr"/>
                      <a:r>
                        <a:rPr lang="en-US" sz="600" dirty="0"/>
                        <a:t>phase</a:t>
                      </a:r>
                    </a:p>
                    <a:p>
                      <a:pPr algn="ctr"/>
                      <a:r>
                        <a:rPr lang="en-US" sz="600" dirty="0"/>
                        <a:t>lung</a:t>
                      </a:r>
                    </a:p>
                    <a:p>
                      <a:pPr algn="ctr"/>
                      <a:r>
                        <a:rPr lang="en-US" sz="600" dirty="0"/>
                        <a:t>viral</a:t>
                      </a:r>
                    </a:p>
                  </a:txBody>
                  <a:tcPr>
                    <a:solidFill>
                      <a:schemeClr val="accent1">
                        <a:lumMod val="20000"/>
                        <a:lumOff val="80000"/>
                      </a:schemeClr>
                    </a:solidFill>
                  </a:tcPr>
                </a:tc>
                <a:tc>
                  <a:txBody>
                    <a:bodyPr/>
                    <a:lstStyle/>
                    <a:p>
                      <a:pPr algn="ctr"/>
                      <a:r>
                        <a:rPr lang="en-US" sz="600" dirty="0"/>
                        <a:t>shields</a:t>
                      </a:r>
                    </a:p>
                    <a:p>
                      <a:pPr algn="ctr"/>
                      <a:r>
                        <a:rPr lang="en-US" sz="600" dirty="0"/>
                        <a:t>peaceful</a:t>
                      </a:r>
                    </a:p>
                    <a:p>
                      <a:pPr algn="ctr"/>
                      <a:r>
                        <a:rPr lang="en-US" sz="600" dirty="0"/>
                        <a:t>loot</a:t>
                      </a:r>
                    </a:p>
                    <a:p>
                      <a:pPr algn="ctr"/>
                      <a:r>
                        <a:rPr lang="en-US" sz="600" dirty="0" err="1"/>
                        <a:t>floyd</a:t>
                      </a:r>
                      <a:endParaRPr lang="en-US" sz="600" dirty="0"/>
                    </a:p>
                    <a:p>
                      <a:pPr algn="ctr"/>
                      <a:r>
                        <a:rPr lang="en-US" sz="600" dirty="0"/>
                        <a:t>curfew</a:t>
                      </a:r>
                    </a:p>
                    <a:p>
                      <a:pPr algn="ctr"/>
                      <a:r>
                        <a:rPr lang="en-US" sz="600" dirty="0"/>
                        <a:t>rioting</a:t>
                      </a:r>
                    </a:p>
                    <a:p>
                      <a:pPr algn="ctr"/>
                      <a:r>
                        <a:rPr lang="en-US" sz="600" dirty="0"/>
                        <a:t>soda</a:t>
                      </a:r>
                    </a:p>
                    <a:p>
                      <a:pPr algn="ctr"/>
                      <a:r>
                        <a:rPr lang="en-US" sz="600" dirty="0"/>
                        <a:t>rioter</a:t>
                      </a:r>
                    </a:p>
                    <a:p>
                      <a:pPr algn="ctr"/>
                      <a:r>
                        <a:rPr lang="en-US" sz="600" dirty="0" err="1"/>
                        <a:t>blm</a:t>
                      </a:r>
                      <a:endParaRPr lang="en-US" sz="600" dirty="0"/>
                    </a:p>
                    <a:p>
                      <a:pPr algn="ctr"/>
                      <a:r>
                        <a:rPr lang="en-US" sz="600" dirty="0"/>
                        <a:t>penny</a:t>
                      </a:r>
                    </a:p>
                    <a:p>
                      <a:pPr algn="ctr"/>
                      <a:r>
                        <a:rPr lang="en-US" sz="600" dirty="0"/>
                        <a:t>pence</a:t>
                      </a:r>
                    </a:p>
                    <a:p>
                      <a:pPr algn="ctr"/>
                      <a:r>
                        <a:rPr lang="en-US" sz="600" dirty="0"/>
                        <a:t>brutality</a:t>
                      </a:r>
                    </a:p>
                    <a:p>
                      <a:pPr algn="ctr"/>
                      <a:r>
                        <a:rPr lang="en-US" sz="600" dirty="0"/>
                        <a:t>protests</a:t>
                      </a:r>
                    </a:p>
                  </a:txBody>
                  <a:tcPr>
                    <a:solidFill>
                      <a:schemeClr val="accent1">
                        <a:lumMod val="20000"/>
                        <a:lumOff val="80000"/>
                      </a:schemeClr>
                    </a:solidFill>
                  </a:tcPr>
                </a:tc>
                <a:extLst>
                  <a:ext uri="{0D108BD9-81ED-4DB2-BD59-A6C34878D82A}">
                    <a16:rowId xmlns:a16="http://schemas.microsoft.com/office/drawing/2014/main" val="1837613985"/>
                  </a:ext>
                </a:extLst>
              </a:tr>
            </a:tbl>
          </a:graphicData>
        </a:graphic>
      </p:graphicFrame>
      <p:graphicFrame>
        <p:nvGraphicFramePr>
          <p:cNvPr id="56" name="Table 23">
            <a:extLst>
              <a:ext uri="{FF2B5EF4-FFF2-40B4-BE49-F238E27FC236}">
                <a16:creationId xmlns:a16="http://schemas.microsoft.com/office/drawing/2014/main" id="{263D0CE6-35E6-47C8-B13A-32EE0C2F9B83}"/>
              </a:ext>
            </a:extLst>
          </p:cNvPr>
          <p:cNvGraphicFramePr>
            <a:graphicFrameLocks noGrp="1"/>
          </p:cNvGraphicFramePr>
          <p:nvPr>
            <p:extLst>
              <p:ext uri="{D42A27DB-BD31-4B8C-83A1-F6EECF244321}">
                <p14:modId xmlns:p14="http://schemas.microsoft.com/office/powerpoint/2010/main" val="3713794306"/>
              </p:ext>
            </p:extLst>
          </p:nvPr>
        </p:nvGraphicFramePr>
        <p:xfrm>
          <a:off x="6454925" y="5094018"/>
          <a:ext cx="2310612" cy="1493520"/>
        </p:xfrm>
        <a:graphic>
          <a:graphicData uri="http://schemas.openxmlformats.org/drawingml/2006/table">
            <a:tbl>
              <a:tblPr firstRow="1" bandRow="1">
                <a:tableStyleId>{5C22544A-7EE6-4342-B048-85BDC9FD1C3A}</a:tableStyleId>
              </a:tblPr>
              <a:tblGrid>
                <a:gridCol w="577653">
                  <a:extLst>
                    <a:ext uri="{9D8B030D-6E8A-4147-A177-3AD203B41FA5}">
                      <a16:colId xmlns:a16="http://schemas.microsoft.com/office/drawing/2014/main" val="537806592"/>
                    </a:ext>
                  </a:extLst>
                </a:gridCol>
                <a:gridCol w="583486">
                  <a:extLst>
                    <a:ext uri="{9D8B030D-6E8A-4147-A177-3AD203B41FA5}">
                      <a16:colId xmlns:a16="http://schemas.microsoft.com/office/drawing/2014/main" val="2208128503"/>
                    </a:ext>
                  </a:extLst>
                </a:gridCol>
                <a:gridCol w="571820">
                  <a:extLst>
                    <a:ext uri="{9D8B030D-6E8A-4147-A177-3AD203B41FA5}">
                      <a16:colId xmlns:a16="http://schemas.microsoft.com/office/drawing/2014/main" val="2232964415"/>
                    </a:ext>
                  </a:extLst>
                </a:gridCol>
                <a:gridCol w="577653">
                  <a:extLst>
                    <a:ext uri="{9D8B030D-6E8A-4147-A177-3AD203B41FA5}">
                      <a16:colId xmlns:a16="http://schemas.microsoft.com/office/drawing/2014/main" val="1369209703"/>
                    </a:ext>
                  </a:extLst>
                </a:gridCol>
              </a:tblGrid>
              <a:tr h="175104">
                <a:tc>
                  <a:txBody>
                    <a:bodyPr/>
                    <a:lstStyle/>
                    <a:p>
                      <a:pPr algn="ctr"/>
                      <a:r>
                        <a:rPr lang="en-US" sz="800" dirty="0"/>
                        <a:t>Stage (1)</a:t>
                      </a:r>
                    </a:p>
                  </a:txBody>
                  <a:tcPr/>
                </a:tc>
                <a:tc>
                  <a:txBody>
                    <a:bodyPr/>
                    <a:lstStyle/>
                    <a:p>
                      <a:pPr algn="ctr"/>
                      <a:r>
                        <a:rPr lang="en-US" sz="800" dirty="0"/>
                        <a:t>Stage (2)</a:t>
                      </a:r>
                    </a:p>
                  </a:txBody>
                  <a:tcPr/>
                </a:tc>
                <a:tc>
                  <a:txBody>
                    <a:bodyPr/>
                    <a:lstStyle/>
                    <a:p>
                      <a:pPr algn="ctr"/>
                      <a:r>
                        <a:rPr lang="en-US" sz="800" dirty="0"/>
                        <a:t>Stage (3)</a:t>
                      </a:r>
                    </a:p>
                  </a:txBody>
                  <a:tcPr/>
                </a:tc>
                <a:tc>
                  <a:txBody>
                    <a:bodyPr/>
                    <a:lstStyle/>
                    <a:p>
                      <a:pPr algn="ctr"/>
                      <a:r>
                        <a:rPr lang="en-US" sz="800" dirty="0"/>
                        <a:t>Stage (4)</a:t>
                      </a:r>
                    </a:p>
                  </a:txBody>
                  <a:tcPr/>
                </a:tc>
                <a:extLst>
                  <a:ext uri="{0D108BD9-81ED-4DB2-BD59-A6C34878D82A}">
                    <a16:rowId xmlns:a16="http://schemas.microsoft.com/office/drawing/2014/main" val="3368838840"/>
                  </a:ext>
                </a:extLst>
              </a:tr>
              <a:tr h="1050623">
                <a:tc>
                  <a:txBody>
                    <a:bodyPr/>
                    <a:lstStyle/>
                    <a:p>
                      <a:pPr algn="ctr"/>
                      <a:r>
                        <a:rPr lang="en-US" sz="600" dirty="0"/>
                        <a:t>distancing</a:t>
                      </a:r>
                    </a:p>
                    <a:p>
                      <a:pPr algn="ctr"/>
                      <a:r>
                        <a:rPr lang="en-US" sz="600" dirty="0"/>
                        <a:t>diamond</a:t>
                      </a:r>
                    </a:p>
                    <a:p>
                      <a:pPr algn="ctr"/>
                      <a:r>
                        <a:rPr lang="en-US" sz="600" dirty="0" err="1"/>
                        <a:t>ncov</a:t>
                      </a:r>
                      <a:endParaRPr lang="en-US" sz="600" dirty="0"/>
                    </a:p>
                    <a:p>
                      <a:pPr algn="ctr"/>
                      <a:r>
                        <a:rPr lang="en-US" sz="600" dirty="0"/>
                        <a:t>weapon</a:t>
                      </a:r>
                    </a:p>
                    <a:p>
                      <a:pPr algn="ctr"/>
                      <a:r>
                        <a:rPr lang="en-US" sz="600" dirty="0" err="1"/>
                        <a:t>italy</a:t>
                      </a:r>
                      <a:endParaRPr lang="en-US" sz="600" dirty="0"/>
                    </a:p>
                    <a:p>
                      <a:pPr algn="ctr"/>
                      <a:r>
                        <a:rPr lang="en-US" sz="600" dirty="0"/>
                        <a:t>communist</a:t>
                      </a:r>
                    </a:p>
                    <a:p>
                      <a:pPr algn="ctr"/>
                      <a:r>
                        <a:rPr lang="en-US" sz="600" dirty="0"/>
                        <a:t>blood</a:t>
                      </a:r>
                    </a:p>
                    <a:p>
                      <a:pPr algn="ctr"/>
                      <a:r>
                        <a:rPr lang="en-US" sz="600" dirty="0"/>
                        <a:t>reporter</a:t>
                      </a:r>
                    </a:p>
                    <a:p>
                      <a:pPr algn="ctr"/>
                      <a:r>
                        <a:rPr lang="en-US" sz="600" dirty="0" err="1"/>
                        <a:t>africa</a:t>
                      </a:r>
                      <a:endParaRPr lang="en-US" sz="600" dirty="0"/>
                    </a:p>
                    <a:p>
                      <a:pPr algn="ctr"/>
                      <a:r>
                        <a:rPr lang="en-US" sz="600" dirty="0"/>
                        <a:t>meeting</a:t>
                      </a:r>
                    </a:p>
                    <a:p>
                      <a:pPr algn="ctr"/>
                      <a:r>
                        <a:rPr lang="en-US" sz="600" dirty="0"/>
                        <a:t>professional</a:t>
                      </a:r>
                    </a:p>
                    <a:p>
                      <a:pPr algn="ctr"/>
                      <a:r>
                        <a:rPr lang="en-US" sz="600" dirty="0"/>
                        <a:t>central</a:t>
                      </a:r>
                    </a:p>
                    <a:p>
                      <a:pPr algn="ctr"/>
                      <a:r>
                        <a:rPr lang="en-US" sz="600" dirty="0"/>
                        <a:t>similar</a:t>
                      </a:r>
                    </a:p>
                  </a:txBody>
                  <a:tcPr>
                    <a:solidFill>
                      <a:schemeClr val="accent1">
                        <a:lumMod val="20000"/>
                        <a:lumOff val="80000"/>
                      </a:schemeClr>
                    </a:solidFill>
                  </a:tcPr>
                </a:tc>
                <a:tc>
                  <a:txBody>
                    <a:bodyPr/>
                    <a:lstStyle/>
                    <a:p>
                      <a:pPr algn="ctr"/>
                      <a:r>
                        <a:rPr lang="en-US" sz="600" dirty="0"/>
                        <a:t>disinfectant</a:t>
                      </a:r>
                    </a:p>
                    <a:p>
                      <a:pPr algn="ctr"/>
                      <a:r>
                        <a:rPr lang="en-US" sz="600" dirty="0"/>
                        <a:t>easter</a:t>
                      </a:r>
                    </a:p>
                    <a:p>
                      <a:pPr algn="ctr"/>
                      <a:r>
                        <a:rPr lang="en-US" sz="600" dirty="0"/>
                        <a:t>bottle</a:t>
                      </a:r>
                    </a:p>
                    <a:p>
                      <a:pPr algn="ctr"/>
                      <a:r>
                        <a:rPr lang="en-US" sz="600" dirty="0"/>
                        <a:t>protester</a:t>
                      </a:r>
                    </a:p>
                    <a:p>
                      <a:pPr algn="ctr"/>
                      <a:r>
                        <a:rPr lang="en-US" sz="600" dirty="0"/>
                        <a:t>bleach</a:t>
                      </a:r>
                    </a:p>
                    <a:p>
                      <a:pPr algn="ctr"/>
                      <a:r>
                        <a:rPr lang="en-US" sz="600" dirty="0"/>
                        <a:t>sunshine</a:t>
                      </a:r>
                    </a:p>
                    <a:p>
                      <a:pPr algn="ctr"/>
                      <a:r>
                        <a:rPr lang="en-US" sz="600" dirty="0"/>
                        <a:t>opening</a:t>
                      </a:r>
                    </a:p>
                    <a:p>
                      <a:pPr algn="ctr"/>
                      <a:r>
                        <a:rPr lang="en-US" sz="600" dirty="0" err="1"/>
                        <a:t>bernie</a:t>
                      </a:r>
                      <a:endParaRPr lang="en-US" sz="600" dirty="0"/>
                    </a:p>
                    <a:p>
                      <a:pPr algn="ctr"/>
                      <a:r>
                        <a:rPr lang="en-US" sz="600" dirty="0"/>
                        <a:t>phase</a:t>
                      </a:r>
                    </a:p>
                    <a:p>
                      <a:pPr algn="ctr"/>
                      <a:r>
                        <a:rPr lang="en-US" sz="600" dirty="0"/>
                        <a:t>authority</a:t>
                      </a:r>
                    </a:p>
                    <a:p>
                      <a:pPr algn="ctr"/>
                      <a:r>
                        <a:rPr lang="en-US" sz="600" dirty="0" err="1"/>
                        <a:t>potus</a:t>
                      </a:r>
                      <a:endParaRPr lang="en-US" sz="600" dirty="0"/>
                    </a:p>
                    <a:p>
                      <a:pPr algn="ctr"/>
                      <a:r>
                        <a:rPr lang="en-US" sz="600" dirty="0"/>
                        <a:t>cell</a:t>
                      </a:r>
                    </a:p>
                    <a:p>
                      <a:pPr algn="ctr"/>
                      <a:r>
                        <a:rPr lang="en-US" sz="600" dirty="0" err="1"/>
                        <a:t>colorado</a:t>
                      </a:r>
                      <a:endParaRPr lang="en-US" sz="600" dirty="0"/>
                    </a:p>
                  </a:txBody>
                  <a:tcPr>
                    <a:solidFill>
                      <a:schemeClr val="accent1">
                        <a:lumMod val="20000"/>
                        <a:lumOff val="80000"/>
                      </a:schemeClr>
                    </a:solidFill>
                  </a:tcPr>
                </a:tc>
                <a:tc>
                  <a:txBody>
                    <a:bodyPr/>
                    <a:lstStyle/>
                    <a:p>
                      <a:pPr algn="ctr"/>
                      <a:r>
                        <a:rPr lang="en-US" sz="600" dirty="0"/>
                        <a:t>shields</a:t>
                      </a:r>
                    </a:p>
                    <a:p>
                      <a:pPr algn="ctr"/>
                      <a:r>
                        <a:rPr lang="en-US" sz="600" dirty="0"/>
                        <a:t>pence</a:t>
                      </a:r>
                    </a:p>
                    <a:p>
                      <a:pPr algn="ctr"/>
                      <a:r>
                        <a:rPr lang="en-US" sz="600" dirty="0"/>
                        <a:t>mayo</a:t>
                      </a:r>
                    </a:p>
                    <a:p>
                      <a:pPr algn="ctr"/>
                      <a:r>
                        <a:rPr lang="en-US" sz="600" dirty="0"/>
                        <a:t>mail</a:t>
                      </a:r>
                    </a:p>
                    <a:p>
                      <a:pPr algn="ctr"/>
                      <a:r>
                        <a:rPr lang="en-US" sz="600" dirty="0"/>
                        <a:t>supreme</a:t>
                      </a:r>
                    </a:p>
                    <a:p>
                      <a:pPr algn="ctr"/>
                      <a:r>
                        <a:rPr lang="en-US" sz="600" dirty="0"/>
                        <a:t>hug</a:t>
                      </a:r>
                    </a:p>
                    <a:p>
                      <a:pPr algn="ctr"/>
                      <a:r>
                        <a:rPr lang="en-US" sz="600" dirty="0"/>
                        <a:t>workout</a:t>
                      </a:r>
                    </a:p>
                    <a:p>
                      <a:pPr algn="ctr"/>
                      <a:r>
                        <a:rPr lang="en-US" sz="600" dirty="0"/>
                        <a:t>fitness</a:t>
                      </a:r>
                    </a:p>
                    <a:p>
                      <a:pPr algn="ctr"/>
                      <a:r>
                        <a:rPr lang="en-US" sz="600" dirty="0"/>
                        <a:t>hundred</a:t>
                      </a:r>
                    </a:p>
                    <a:p>
                      <a:pPr algn="ctr"/>
                      <a:r>
                        <a:rPr lang="en-US" sz="600" dirty="0"/>
                        <a:t>extremely</a:t>
                      </a:r>
                    </a:p>
                    <a:p>
                      <a:pPr algn="ctr"/>
                      <a:r>
                        <a:rPr lang="en-US" sz="600" dirty="0"/>
                        <a:t>trail</a:t>
                      </a:r>
                    </a:p>
                    <a:p>
                      <a:pPr algn="ctr"/>
                      <a:r>
                        <a:rPr lang="en-US" sz="600" dirty="0"/>
                        <a:t>gathering</a:t>
                      </a:r>
                    </a:p>
                    <a:p>
                      <a:pPr algn="ctr"/>
                      <a:r>
                        <a:rPr lang="en-US" sz="600" dirty="0"/>
                        <a:t>private</a:t>
                      </a:r>
                    </a:p>
                  </a:txBody>
                  <a:tcPr>
                    <a:solidFill>
                      <a:schemeClr val="accent1">
                        <a:lumMod val="20000"/>
                        <a:lumOff val="80000"/>
                      </a:schemeClr>
                    </a:solidFill>
                  </a:tcPr>
                </a:tc>
                <a:tc>
                  <a:txBody>
                    <a:bodyPr/>
                    <a:lstStyle/>
                    <a:p>
                      <a:pPr algn="ctr"/>
                      <a:r>
                        <a:rPr lang="en-US" sz="600" dirty="0"/>
                        <a:t>soda</a:t>
                      </a:r>
                    </a:p>
                    <a:p>
                      <a:pPr algn="ctr"/>
                      <a:r>
                        <a:rPr lang="en-US" sz="600" dirty="0"/>
                        <a:t>recycle</a:t>
                      </a:r>
                    </a:p>
                    <a:p>
                      <a:pPr algn="ctr"/>
                      <a:r>
                        <a:rPr lang="en-US" sz="600" dirty="0"/>
                        <a:t>shields</a:t>
                      </a:r>
                    </a:p>
                    <a:p>
                      <a:pPr algn="ctr"/>
                      <a:r>
                        <a:rPr lang="en-US" sz="600" dirty="0"/>
                        <a:t>accuse</a:t>
                      </a:r>
                    </a:p>
                    <a:p>
                      <a:pPr algn="ctr"/>
                      <a:r>
                        <a:rPr lang="en-US" sz="600" dirty="0"/>
                        <a:t>rare</a:t>
                      </a:r>
                    </a:p>
                    <a:p>
                      <a:pPr algn="ctr"/>
                      <a:r>
                        <a:rPr lang="en-US" sz="600" dirty="0"/>
                        <a:t>billion</a:t>
                      </a:r>
                    </a:p>
                    <a:p>
                      <a:pPr algn="ctr"/>
                      <a:r>
                        <a:rPr lang="en-US" sz="600" dirty="0"/>
                        <a:t>promise</a:t>
                      </a:r>
                    </a:p>
                    <a:p>
                      <a:pPr algn="ctr"/>
                      <a:r>
                        <a:rPr lang="en-US" sz="600" dirty="0"/>
                        <a:t>flower</a:t>
                      </a:r>
                    </a:p>
                    <a:p>
                      <a:pPr algn="ctr"/>
                      <a:r>
                        <a:rPr lang="en-US" sz="600" dirty="0"/>
                        <a:t>grill</a:t>
                      </a:r>
                    </a:p>
                    <a:p>
                      <a:pPr algn="ctr"/>
                      <a:r>
                        <a:rPr lang="en-US" sz="600" dirty="0"/>
                        <a:t>heal</a:t>
                      </a:r>
                    </a:p>
                    <a:p>
                      <a:pPr algn="ctr"/>
                      <a:r>
                        <a:rPr lang="en-US" sz="600" dirty="0" err="1"/>
                        <a:t>maine</a:t>
                      </a:r>
                      <a:endParaRPr lang="en-US" sz="600" dirty="0"/>
                    </a:p>
                    <a:p>
                      <a:pPr algn="ctr"/>
                      <a:r>
                        <a:rPr lang="en-US" sz="600" dirty="0"/>
                        <a:t>badge</a:t>
                      </a:r>
                    </a:p>
                    <a:p>
                      <a:pPr algn="ctr"/>
                      <a:r>
                        <a:rPr lang="en-US" sz="600" dirty="0"/>
                        <a:t>task</a:t>
                      </a:r>
                    </a:p>
                  </a:txBody>
                  <a:tcPr>
                    <a:solidFill>
                      <a:schemeClr val="accent1">
                        <a:lumMod val="20000"/>
                        <a:lumOff val="80000"/>
                      </a:schemeClr>
                    </a:solidFill>
                  </a:tcPr>
                </a:tc>
                <a:extLst>
                  <a:ext uri="{0D108BD9-81ED-4DB2-BD59-A6C34878D82A}">
                    <a16:rowId xmlns:a16="http://schemas.microsoft.com/office/drawing/2014/main" val="1837613985"/>
                  </a:ext>
                </a:extLst>
              </a:tr>
            </a:tbl>
          </a:graphicData>
        </a:graphic>
      </p:graphicFrame>
      <p:sp>
        <p:nvSpPr>
          <p:cNvPr id="31" name="TextBox 30">
            <a:extLst>
              <a:ext uri="{FF2B5EF4-FFF2-40B4-BE49-F238E27FC236}">
                <a16:creationId xmlns:a16="http://schemas.microsoft.com/office/drawing/2014/main" id="{BEF7843F-F3A6-4440-99DC-54776102411E}"/>
              </a:ext>
            </a:extLst>
          </p:cNvPr>
          <p:cNvSpPr txBox="1"/>
          <p:nvPr/>
        </p:nvSpPr>
        <p:spPr>
          <a:xfrm>
            <a:off x="6090030" y="2414564"/>
            <a:ext cx="1242645" cy="2215991"/>
          </a:xfrm>
          <a:prstGeom prst="rect">
            <a:avLst/>
          </a:prstGeom>
          <a:noFill/>
        </p:spPr>
        <p:txBody>
          <a:bodyPr wrap="square" rtlCol="0">
            <a:spAutoFit/>
          </a:bodyPr>
          <a:lstStyle/>
          <a:p>
            <a:r>
              <a:rPr lang="en-US" sz="600" b="1" dirty="0"/>
              <a:t>Physical or Social Distancing:</a:t>
            </a:r>
          </a:p>
          <a:p>
            <a:r>
              <a:rPr lang="en-US" sz="600" dirty="0"/>
              <a:t>social distancing, social distance, physical distance, 6-feet, stay-at-home, school isolation, isolation, stay home, avoid touching</a:t>
            </a:r>
          </a:p>
          <a:p>
            <a:endParaRPr lang="en-US" sz="600" dirty="0"/>
          </a:p>
          <a:p>
            <a:r>
              <a:rPr lang="en-US" sz="600" b="1" dirty="0"/>
              <a:t>Personal Protective Equipment:</a:t>
            </a:r>
          </a:p>
          <a:p>
            <a:r>
              <a:rPr lang="en-US" sz="600" dirty="0"/>
              <a:t>mask, covering, face shield, wear a mask, surgical mask, N95 respirator, wearing gloves, face shields, facial covering, skin protection, eye protection, PPE</a:t>
            </a:r>
          </a:p>
          <a:p>
            <a:endParaRPr lang="en-US" sz="600" dirty="0"/>
          </a:p>
          <a:p>
            <a:r>
              <a:rPr lang="en-US" sz="600" b="1" dirty="0"/>
              <a:t>Disinfection:</a:t>
            </a:r>
          </a:p>
          <a:p>
            <a:r>
              <a:rPr lang="en-US" sz="600" dirty="0"/>
              <a:t>wash hands, hand sanitizer, disinfect, clean, detergent, hand-washing, hand hygiene, prevention hygiene, sprays, concentrates, wipes, routine cleaning, bleach solution</a:t>
            </a:r>
          </a:p>
          <a:p>
            <a:endParaRPr lang="en-US" sz="600" dirty="0"/>
          </a:p>
          <a:p>
            <a:r>
              <a:rPr lang="en-US" sz="600" b="1" dirty="0"/>
              <a:t>Others:</a:t>
            </a:r>
          </a:p>
          <a:p>
            <a:r>
              <a:rPr lang="en-US" sz="600" dirty="0"/>
              <a:t>test, business closure</a:t>
            </a:r>
          </a:p>
        </p:txBody>
      </p:sp>
      <p:pic>
        <p:nvPicPr>
          <p:cNvPr id="38" name="Picture 37">
            <a:extLst>
              <a:ext uri="{FF2B5EF4-FFF2-40B4-BE49-F238E27FC236}">
                <a16:creationId xmlns:a16="http://schemas.microsoft.com/office/drawing/2014/main" id="{37BA0B51-E281-4897-9E6F-94C3E07DF95F}"/>
              </a:ext>
            </a:extLst>
          </p:cNvPr>
          <p:cNvPicPr>
            <a:picLocks noChangeAspect="1"/>
          </p:cNvPicPr>
          <p:nvPr/>
        </p:nvPicPr>
        <p:blipFill>
          <a:blip r:embed="rId8"/>
          <a:stretch>
            <a:fillRect/>
          </a:stretch>
        </p:blipFill>
        <p:spPr>
          <a:xfrm>
            <a:off x="7313170" y="2276460"/>
            <a:ext cx="1707603" cy="2305080"/>
          </a:xfrm>
          <a:prstGeom prst="rect">
            <a:avLst/>
          </a:prstGeom>
        </p:spPr>
      </p:pic>
      <p:pic>
        <p:nvPicPr>
          <p:cNvPr id="44" name="Picture 43">
            <a:extLst>
              <a:ext uri="{FF2B5EF4-FFF2-40B4-BE49-F238E27FC236}">
                <a16:creationId xmlns:a16="http://schemas.microsoft.com/office/drawing/2014/main" id="{81A48E21-9828-4156-827C-085C31801E3D}"/>
              </a:ext>
            </a:extLst>
          </p:cNvPr>
          <p:cNvPicPr>
            <a:picLocks noChangeAspect="1"/>
          </p:cNvPicPr>
          <p:nvPr/>
        </p:nvPicPr>
        <p:blipFill>
          <a:blip r:embed="rId9"/>
          <a:stretch>
            <a:fillRect/>
          </a:stretch>
        </p:blipFill>
        <p:spPr>
          <a:xfrm>
            <a:off x="3054434" y="2384478"/>
            <a:ext cx="2877724" cy="2367241"/>
          </a:xfrm>
          <a:prstGeom prst="rect">
            <a:avLst/>
          </a:prstGeom>
        </p:spPr>
      </p:pic>
      <p:sp>
        <p:nvSpPr>
          <p:cNvPr id="77" name="TextBox 76">
            <a:extLst>
              <a:ext uri="{FF2B5EF4-FFF2-40B4-BE49-F238E27FC236}">
                <a16:creationId xmlns:a16="http://schemas.microsoft.com/office/drawing/2014/main" id="{683D1C81-8700-4EEF-81D3-AD55BE2784CE}"/>
              </a:ext>
            </a:extLst>
          </p:cNvPr>
          <p:cNvSpPr txBox="1"/>
          <p:nvPr/>
        </p:nvSpPr>
        <p:spPr>
          <a:xfrm>
            <a:off x="3355929" y="3690177"/>
            <a:ext cx="2757288" cy="184666"/>
          </a:xfrm>
          <a:prstGeom prst="rect">
            <a:avLst/>
          </a:prstGeom>
          <a:noFill/>
        </p:spPr>
        <p:txBody>
          <a:bodyPr wrap="square" rtlCol="0">
            <a:spAutoFit/>
          </a:bodyPr>
          <a:lstStyle/>
          <a:p>
            <a:r>
              <a:rPr lang="en-US" sz="600" dirty="0"/>
              <a:t>(1)          (2)       (3)            (4)                                   (1)                  (2)          (3)    (4)  </a:t>
            </a:r>
          </a:p>
        </p:txBody>
      </p:sp>
      <p:pic>
        <p:nvPicPr>
          <p:cNvPr id="53" name="Picture 52">
            <a:extLst>
              <a:ext uri="{FF2B5EF4-FFF2-40B4-BE49-F238E27FC236}">
                <a16:creationId xmlns:a16="http://schemas.microsoft.com/office/drawing/2014/main" id="{650A6FCC-2A26-4678-9552-53773927F0CE}"/>
              </a:ext>
            </a:extLst>
          </p:cNvPr>
          <p:cNvPicPr>
            <a:picLocks noChangeAspect="1"/>
          </p:cNvPicPr>
          <p:nvPr/>
        </p:nvPicPr>
        <p:blipFill>
          <a:blip r:embed="rId10"/>
          <a:stretch>
            <a:fillRect/>
          </a:stretch>
        </p:blipFill>
        <p:spPr>
          <a:xfrm>
            <a:off x="5423348" y="2157644"/>
            <a:ext cx="490203" cy="307948"/>
          </a:xfrm>
          <a:prstGeom prst="rect">
            <a:avLst/>
          </a:prstGeom>
        </p:spPr>
      </p:pic>
      <p:pic>
        <p:nvPicPr>
          <p:cNvPr id="78" name="Picture 77">
            <a:extLst>
              <a:ext uri="{FF2B5EF4-FFF2-40B4-BE49-F238E27FC236}">
                <a16:creationId xmlns:a16="http://schemas.microsoft.com/office/drawing/2014/main" id="{9C43BFF1-F7A6-465B-877F-B9108C6091CD}"/>
              </a:ext>
            </a:extLst>
          </p:cNvPr>
          <p:cNvPicPr>
            <a:picLocks noChangeAspect="1"/>
          </p:cNvPicPr>
          <p:nvPr/>
        </p:nvPicPr>
        <p:blipFill>
          <a:blip r:embed="rId10"/>
          <a:stretch>
            <a:fillRect/>
          </a:stretch>
        </p:blipFill>
        <p:spPr>
          <a:xfrm>
            <a:off x="8582123" y="2003670"/>
            <a:ext cx="490203" cy="307948"/>
          </a:xfrm>
          <a:prstGeom prst="rect">
            <a:avLst/>
          </a:prstGeom>
        </p:spPr>
      </p:pic>
      <p:pic>
        <p:nvPicPr>
          <p:cNvPr id="86" name="Audio 85">
            <a:hlinkClick r:id="" action="ppaction://media"/>
            <a:extLst>
              <a:ext uri="{FF2B5EF4-FFF2-40B4-BE49-F238E27FC236}">
                <a16:creationId xmlns:a16="http://schemas.microsoft.com/office/drawing/2014/main" id="{5485AB22-36F6-4393-B7BF-0127DA26E2D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89829211"/>
      </p:ext>
    </p:extLst>
  </p:cSld>
  <p:clrMapOvr>
    <a:masterClrMapping/>
  </p:clrMapOvr>
  <mc:AlternateContent xmlns:mc="http://schemas.openxmlformats.org/markup-compatibility/2006" xmlns:p14="http://schemas.microsoft.com/office/powerpoint/2010/main">
    <mc:Choice Requires="p14">
      <p:transition spd="slow" p14:dur="2000" advTm="54366"/>
    </mc:Choice>
    <mc:Fallback xmlns="">
      <p:transition spd="slow" advTm="5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6"/>
                </p:tgtEl>
              </p:cMediaNode>
            </p:audio>
          </p:childTnLst>
        </p:cTn>
      </p:par>
    </p:tnLst>
  </p:timing>
</p:sld>
</file>

<file path=ppt/theme/theme1.xml><?xml version="1.0" encoding="utf-8"?>
<a:theme xmlns:a="http://schemas.openxmlformats.org/drawingml/2006/main" name="Research Poster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1217</TotalTime>
  <Words>750</Words>
  <Application>Microsoft Office PowerPoint</Application>
  <PresentationFormat>On-screen Show (4:3)</PresentationFormat>
  <Paragraphs>154</Paragraphs>
  <Slides>1</Slides>
  <Notes>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Narrow</vt:lpstr>
      <vt:lpstr>Calibri</vt:lpstr>
      <vt:lpstr>Calibri (Body)</vt:lpstr>
      <vt:lpstr>Calibri Light</vt:lpstr>
      <vt:lpstr>Cambria Math</vt:lpstr>
      <vt:lpstr>PT Sans</vt:lpstr>
      <vt:lpstr>Research Poster Template</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杨韵寒</dc:creator>
  <cp:lastModifiedBy>Kahanek, Alexander</cp:lastModifiedBy>
  <cp:revision>151</cp:revision>
  <dcterms:created xsi:type="dcterms:W3CDTF">2018-05-19T05:46:52Z</dcterms:created>
  <dcterms:modified xsi:type="dcterms:W3CDTF">2021-04-07T16:56:56Z</dcterms:modified>
</cp:coreProperties>
</file>